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62" r:id="rId5"/>
  </p:sldMasterIdLst>
  <p:notesMasterIdLst>
    <p:notesMasterId r:id="rId20"/>
  </p:notesMasterIdLst>
  <p:sldIdLst>
    <p:sldId id="256" r:id="rId6"/>
    <p:sldId id="1121" r:id="rId7"/>
    <p:sldId id="2086" r:id="rId8"/>
    <p:sldId id="2073" r:id="rId9"/>
    <p:sldId id="2087" r:id="rId10"/>
    <p:sldId id="2088" r:id="rId11"/>
    <p:sldId id="2089" r:id="rId12"/>
    <p:sldId id="2090" r:id="rId13"/>
    <p:sldId id="2091" r:id="rId14"/>
    <p:sldId id="2092" r:id="rId15"/>
    <p:sldId id="2093" r:id="rId16"/>
    <p:sldId id="2094" r:id="rId17"/>
    <p:sldId id="2096" r:id="rId18"/>
    <p:sldId id="2097" r:id="rId19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34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FFFFFF"/>
    <a:srgbClr val="000000"/>
    <a:srgbClr val="323232"/>
    <a:srgbClr val="3399FF"/>
    <a:srgbClr val="00C895"/>
    <a:srgbClr val="00AD93"/>
    <a:srgbClr val="009193"/>
    <a:srgbClr val="929292"/>
    <a:srgbClr val="535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7" autoAdjust="0"/>
    <p:restoredTop sz="94613"/>
  </p:normalViewPr>
  <p:slideViewPr>
    <p:cSldViewPr snapToGrid="0">
      <p:cViewPr varScale="1">
        <p:scale>
          <a:sx n="97" d="100"/>
          <a:sy n="97" d="100"/>
        </p:scale>
        <p:origin x="488" y="200"/>
      </p:cViewPr>
      <p:guideLst>
        <p:guide orient="horz" pos="3348"/>
        <p:guide pos="3840"/>
        <p:guide pos="1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741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defRPr sz="1100">
        <a:latin typeface="Lucida Grande"/>
        <a:ea typeface="Lucida Grande"/>
        <a:cs typeface="Lucida Grande"/>
        <a:sym typeface="Lucida Grande"/>
      </a:defRPr>
    </a:lvl1pPr>
    <a:lvl2pPr indent="114300" defTabSz="228600" latinLnBrk="0">
      <a:defRPr sz="1100">
        <a:latin typeface="Lucida Grande"/>
        <a:ea typeface="Lucida Grande"/>
        <a:cs typeface="Lucida Grande"/>
        <a:sym typeface="Lucida Grande"/>
      </a:defRPr>
    </a:lvl2pPr>
    <a:lvl3pPr indent="228600" defTabSz="228600" latinLnBrk="0">
      <a:defRPr sz="1100">
        <a:latin typeface="Lucida Grande"/>
        <a:ea typeface="Lucida Grande"/>
        <a:cs typeface="Lucida Grande"/>
        <a:sym typeface="Lucida Grande"/>
      </a:defRPr>
    </a:lvl3pPr>
    <a:lvl4pPr indent="342900" defTabSz="228600" latinLnBrk="0">
      <a:defRPr sz="1100">
        <a:latin typeface="Lucida Grande"/>
        <a:ea typeface="Lucida Grande"/>
        <a:cs typeface="Lucida Grande"/>
        <a:sym typeface="Lucida Grande"/>
      </a:defRPr>
    </a:lvl4pPr>
    <a:lvl5pPr indent="457200" defTabSz="228600" latinLnBrk="0">
      <a:defRPr sz="1100">
        <a:latin typeface="Lucida Grande"/>
        <a:ea typeface="Lucida Grande"/>
        <a:cs typeface="Lucida Grande"/>
        <a:sym typeface="Lucida Grande"/>
      </a:defRPr>
    </a:lvl5pPr>
    <a:lvl6pPr indent="571500" defTabSz="228600" latinLnBrk="0">
      <a:defRPr sz="1100">
        <a:latin typeface="Lucida Grande"/>
        <a:ea typeface="Lucida Grande"/>
        <a:cs typeface="Lucida Grande"/>
        <a:sym typeface="Lucida Grande"/>
      </a:defRPr>
    </a:lvl6pPr>
    <a:lvl7pPr indent="685800" defTabSz="228600" latinLnBrk="0">
      <a:defRPr sz="1100">
        <a:latin typeface="Lucida Grande"/>
        <a:ea typeface="Lucida Grande"/>
        <a:cs typeface="Lucida Grande"/>
        <a:sym typeface="Lucida Grande"/>
      </a:defRPr>
    </a:lvl7pPr>
    <a:lvl8pPr indent="800100" defTabSz="228600" latinLnBrk="0">
      <a:defRPr sz="1100">
        <a:latin typeface="Lucida Grande"/>
        <a:ea typeface="Lucida Grande"/>
        <a:cs typeface="Lucida Grande"/>
        <a:sym typeface="Lucida Grande"/>
      </a:defRPr>
    </a:lvl8pPr>
    <a:lvl9pPr indent="914400" defTabSz="228600" latinLnBrk="0">
      <a:defRPr sz="11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4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Polyglot, Open API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BA0F2-874B-FE43-A00D-0C6FADBDB5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86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11027683" cy="48006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CD3F2-F2BB-472E-A564-9FA8564D12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092D3-C596-4148-AC3E-8338C3B634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9355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E82848-5D7E-48CC-BE9D-8DA26AD4B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10473E-767C-4933-B8FE-FE4B6B23453C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F8091D-6D82-4A25-AF86-9617CE29B7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0E6F9-BA66-42A0-A5BA-570EBD4B97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5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3566160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77657" y="1347470"/>
            <a:ext cx="3566160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0995FB-6C3B-45EA-A68C-4A042B9AF3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57053" y="1347470"/>
            <a:ext cx="3566160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AFBEF4-EB44-4654-93A9-769EE7465C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76080-60DD-41EC-BDF9-47AA76AF6D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1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20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1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74155-2325-47F4-8FD6-4B5D02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93662" cy="2894787"/>
          </a:xfrm>
        </p:spPr>
        <p:txBody>
          <a:bodyPr/>
          <a:lstStyle>
            <a:lvl1pPr>
              <a:defRPr sz="54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3892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White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6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905E7-570C-4E40-9568-04C0A6A8FF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1655C-27DA-4F60-8CCE-2898F1D0BA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6367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20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1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74155-2325-47F4-8FD6-4B5D02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93662" cy="2894787"/>
          </a:xfrm>
        </p:spPr>
        <p:txBody>
          <a:bodyPr/>
          <a:lstStyle>
            <a:lvl1pPr>
              <a:defRPr sz="54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29417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0A8B48C-44BA-4E42-825E-B1C21FD0BCAB}"/>
              </a:ext>
            </a:extLst>
          </p:cNvPr>
          <p:cNvSpPr/>
          <p:nvPr userDrawn="1"/>
        </p:nvSpPr>
        <p:spPr>
          <a:xfrm>
            <a:off x="10549565" y="6120656"/>
            <a:ext cx="1642437" cy="73734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3" y="1842816"/>
            <a:ext cx="7616552" cy="270224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54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AAD7A-7B58-4619-8E44-C4F04FD40D26}"/>
              </a:ext>
            </a:extLst>
          </p:cNvPr>
          <p:cNvGrpSpPr/>
          <p:nvPr userDrawn="1"/>
        </p:nvGrpSpPr>
        <p:grpSpPr>
          <a:xfrm rot="164089">
            <a:off x="-103910" y="21156"/>
            <a:ext cx="2234491" cy="6401828"/>
            <a:chOff x="1" y="2083708"/>
            <a:chExt cx="2492196" cy="7140155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623642BC-BF45-4117-9ADD-2A01B19CEA80}"/>
                </a:ext>
              </a:extLst>
            </p:cNvPr>
            <p:cNvSpPr/>
            <p:nvPr userDrawn="1"/>
          </p:nvSpPr>
          <p:spPr>
            <a:xfrm>
              <a:off x="2118912" y="8848661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39" h="371475">
                  <a:moveTo>
                    <a:pt x="162871" y="0"/>
                  </a:moveTo>
                  <a:lnTo>
                    <a:pt x="114418" y="12586"/>
                  </a:lnTo>
                  <a:lnTo>
                    <a:pt x="72418" y="36637"/>
                  </a:lnTo>
                  <a:lnTo>
                    <a:pt x="38425" y="70170"/>
                  </a:lnTo>
                  <a:lnTo>
                    <a:pt x="13990" y="111206"/>
                  </a:lnTo>
                  <a:lnTo>
                    <a:pt x="664" y="157762"/>
                  </a:lnTo>
                  <a:lnTo>
                    <a:pt x="0" y="207857"/>
                  </a:lnTo>
                  <a:lnTo>
                    <a:pt x="12570" y="256355"/>
                  </a:lnTo>
                  <a:lnTo>
                    <a:pt x="36597" y="298394"/>
                  </a:lnTo>
                  <a:lnTo>
                    <a:pt x="70099" y="332421"/>
                  </a:lnTo>
                  <a:lnTo>
                    <a:pt x="111097" y="356881"/>
                  </a:lnTo>
                  <a:lnTo>
                    <a:pt x="157613" y="370221"/>
                  </a:lnTo>
                  <a:lnTo>
                    <a:pt x="207666" y="370887"/>
                  </a:lnTo>
                  <a:lnTo>
                    <a:pt x="256120" y="358300"/>
                  </a:lnTo>
                  <a:lnTo>
                    <a:pt x="298121" y="334249"/>
                  </a:lnTo>
                  <a:lnTo>
                    <a:pt x="332116" y="300715"/>
                  </a:lnTo>
                  <a:lnTo>
                    <a:pt x="356552" y="259678"/>
                  </a:lnTo>
                  <a:lnTo>
                    <a:pt x="369877" y="213119"/>
                  </a:lnTo>
                  <a:lnTo>
                    <a:pt x="370538" y="163020"/>
                  </a:lnTo>
                  <a:lnTo>
                    <a:pt x="357966" y="114526"/>
                  </a:lnTo>
                  <a:lnTo>
                    <a:pt x="333939" y="72489"/>
                  </a:lnTo>
                  <a:lnTo>
                    <a:pt x="300435" y="38464"/>
                  </a:lnTo>
                  <a:lnTo>
                    <a:pt x="259436" y="14005"/>
                  </a:lnTo>
                  <a:lnTo>
                    <a:pt x="212921" y="666"/>
                  </a:lnTo>
                  <a:lnTo>
                    <a:pt x="162871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4C829D8A-8207-4359-9F4F-8869464768E2}"/>
                </a:ext>
              </a:extLst>
            </p:cNvPr>
            <p:cNvSpPr/>
            <p:nvPr userDrawn="1"/>
          </p:nvSpPr>
          <p:spPr>
            <a:xfrm>
              <a:off x="1325040" y="885238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023" y="0"/>
                  </a:moveTo>
                  <a:lnTo>
                    <a:pt x="155979" y="1167"/>
                  </a:lnTo>
                  <a:lnTo>
                    <a:pt x="109600" y="14972"/>
                  </a:lnTo>
                  <a:lnTo>
                    <a:pt x="68849" y="39840"/>
                  </a:lnTo>
                  <a:lnTo>
                    <a:pt x="35689" y="74199"/>
                  </a:lnTo>
                  <a:lnTo>
                    <a:pt x="12084" y="116475"/>
                  </a:lnTo>
                  <a:lnTo>
                    <a:pt x="0" y="165095"/>
                  </a:lnTo>
                  <a:lnTo>
                    <a:pt x="1163" y="215184"/>
                  </a:lnTo>
                  <a:lnTo>
                    <a:pt x="14954" y="261606"/>
                  </a:lnTo>
                  <a:lnTo>
                    <a:pt x="39800" y="302395"/>
                  </a:lnTo>
                  <a:lnTo>
                    <a:pt x="74129" y="335585"/>
                  </a:lnTo>
                  <a:lnTo>
                    <a:pt x="116368" y="359211"/>
                  </a:lnTo>
                  <a:lnTo>
                    <a:pt x="164944" y="371307"/>
                  </a:lnTo>
                  <a:lnTo>
                    <a:pt x="214984" y="370142"/>
                  </a:lnTo>
                  <a:lnTo>
                    <a:pt x="261362" y="356339"/>
                  </a:lnTo>
                  <a:lnTo>
                    <a:pt x="302115" y="331470"/>
                  </a:lnTo>
                  <a:lnTo>
                    <a:pt x="335276" y="297109"/>
                  </a:lnTo>
                  <a:lnTo>
                    <a:pt x="358882" y="254832"/>
                  </a:lnTo>
                  <a:lnTo>
                    <a:pt x="370967" y="206211"/>
                  </a:lnTo>
                  <a:lnTo>
                    <a:pt x="369801" y="156126"/>
                  </a:lnTo>
                  <a:lnTo>
                    <a:pt x="356009" y="109705"/>
                  </a:lnTo>
                  <a:lnTo>
                    <a:pt x="331164" y="68916"/>
                  </a:lnTo>
                  <a:lnTo>
                    <a:pt x="296836" y="35724"/>
                  </a:lnTo>
                  <a:lnTo>
                    <a:pt x="254598" y="12096"/>
                  </a:lnTo>
                  <a:lnTo>
                    <a:pt x="206023" y="0"/>
                  </a:lnTo>
                  <a:close/>
                </a:path>
              </a:pathLst>
            </a:custGeom>
            <a:solidFill>
              <a:srgbClr val="FFFFFF">
                <a:alpha val="164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407EB41-2F36-420A-948C-F40F9BB5A298}"/>
                </a:ext>
              </a:extLst>
            </p:cNvPr>
            <p:cNvSpPr/>
            <p:nvPr userDrawn="1"/>
          </p:nvSpPr>
          <p:spPr>
            <a:xfrm>
              <a:off x="558450" y="867493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4" h="372745">
                  <a:moveTo>
                    <a:pt x="200087" y="0"/>
                  </a:moveTo>
                  <a:lnTo>
                    <a:pt x="151774" y="2689"/>
                  </a:lnTo>
                  <a:lnTo>
                    <a:pt x="106379" y="17447"/>
                  </a:lnTo>
                  <a:lnTo>
                    <a:pt x="66175" y="43195"/>
                  </a:lnTo>
                  <a:lnTo>
                    <a:pt x="33439" y="78857"/>
                  </a:lnTo>
                  <a:lnTo>
                    <a:pt x="10443" y="123355"/>
                  </a:lnTo>
                  <a:lnTo>
                    <a:pt x="0" y="172355"/>
                  </a:lnTo>
                  <a:lnTo>
                    <a:pt x="2686" y="220711"/>
                  </a:lnTo>
                  <a:lnTo>
                    <a:pt x="17428" y="266146"/>
                  </a:lnTo>
                  <a:lnTo>
                    <a:pt x="43150" y="306385"/>
                  </a:lnTo>
                  <a:lnTo>
                    <a:pt x="78779" y="339153"/>
                  </a:lnTo>
                  <a:lnTo>
                    <a:pt x="123240" y="362173"/>
                  </a:lnTo>
                  <a:lnTo>
                    <a:pt x="172192" y="372630"/>
                  </a:lnTo>
                  <a:lnTo>
                    <a:pt x="220502" y="369942"/>
                  </a:lnTo>
                  <a:lnTo>
                    <a:pt x="265896" y="355186"/>
                  </a:lnTo>
                  <a:lnTo>
                    <a:pt x="306101" y="329439"/>
                  </a:lnTo>
                  <a:lnTo>
                    <a:pt x="338840" y="293775"/>
                  </a:lnTo>
                  <a:lnTo>
                    <a:pt x="361840" y="249273"/>
                  </a:lnTo>
                  <a:lnTo>
                    <a:pt x="372283" y="200273"/>
                  </a:lnTo>
                  <a:lnTo>
                    <a:pt x="369597" y="151918"/>
                  </a:lnTo>
                  <a:lnTo>
                    <a:pt x="354855" y="106483"/>
                  </a:lnTo>
                  <a:lnTo>
                    <a:pt x="329133" y="66243"/>
                  </a:lnTo>
                  <a:lnTo>
                    <a:pt x="293504" y="33476"/>
                  </a:lnTo>
                  <a:lnTo>
                    <a:pt x="249043" y="10455"/>
                  </a:lnTo>
                  <a:lnTo>
                    <a:pt x="200087" y="0"/>
                  </a:lnTo>
                  <a:close/>
                </a:path>
              </a:pathLst>
            </a:custGeom>
            <a:solidFill>
              <a:srgbClr val="FFFFFF">
                <a:alpha val="228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978A70C-3725-4465-862F-537E45868A6A}"/>
                </a:ext>
              </a:extLst>
            </p:cNvPr>
            <p:cNvSpPr/>
            <p:nvPr userDrawn="1"/>
          </p:nvSpPr>
          <p:spPr>
            <a:xfrm>
              <a:off x="1" y="8326194"/>
              <a:ext cx="230504" cy="374015"/>
            </a:xfrm>
            <a:custGeom>
              <a:avLst/>
              <a:gdLst/>
              <a:ahLst/>
              <a:cxnLst/>
              <a:rect l="l" t="t" r="r" b="b"/>
              <a:pathLst>
                <a:path w="230504" h="374015">
                  <a:moveTo>
                    <a:pt x="36763" y="0"/>
                  </a:moveTo>
                  <a:lnTo>
                    <a:pt x="0" y="5067"/>
                  </a:lnTo>
                  <a:lnTo>
                    <a:pt x="0" y="368336"/>
                  </a:lnTo>
                  <a:lnTo>
                    <a:pt x="45198" y="373476"/>
                  </a:lnTo>
                  <a:lnTo>
                    <a:pt x="89869" y="367643"/>
                  </a:lnTo>
                  <a:lnTo>
                    <a:pt x="131938" y="351275"/>
                  </a:lnTo>
                  <a:lnTo>
                    <a:pt x="169333" y="324808"/>
                  </a:lnTo>
                  <a:lnTo>
                    <a:pt x="199981" y="288681"/>
                  </a:lnTo>
                  <a:lnTo>
                    <a:pt x="221488" y="243436"/>
                  </a:lnTo>
                  <a:lnTo>
                    <a:pt x="230072" y="195772"/>
                  </a:lnTo>
                  <a:lnTo>
                    <a:pt x="226252" y="148152"/>
                  </a:lnTo>
                  <a:lnTo>
                    <a:pt x="210546" y="103038"/>
                  </a:lnTo>
                  <a:lnTo>
                    <a:pt x="183473" y="62897"/>
                  </a:lnTo>
                  <a:lnTo>
                    <a:pt x="145551" y="30190"/>
                  </a:lnTo>
                  <a:lnTo>
                    <a:pt x="110695" y="12313"/>
                  </a:lnTo>
                  <a:lnTo>
                    <a:pt x="36763" y="0"/>
                  </a:lnTo>
                  <a:close/>
                </a:path>
              </a:pathLst>
            </a:custGeom>
            <a:solidFill>
              <a:srgbClr val="FFFFFF">
                <a:alpha val="2928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A7DF299-6289-4392-AFAD-2B3E84F77E99}"/>
                </a:ext>
              </a:extLst>
            </p:cNvPr>
            <p:cNvSpPr/>
            <p:nvPr userDrawn="1"/>
          </p:nvSpPr>
          <p:spPr>
            <a:xfrm>
              <a:off x="180971" y="2443735"/>
              <a:ext cx="372745" cy="373380"/>
            </a:xfrm>
            <a:custGeom>
              <a:avLst/>
              <a:gdLst/>
              <a:ahLst/>
              <a:cxnLst/>
              <a:rect l="l" t="t" r="r" b="b"/>
              <a:pathLst>
                <a:path w="372745" h="373380">
                  <a:moveTo>
                    <a:pt x="197927" y="0"/>
                  </a:moveTo>
                  <a:lnTo>
                    <a:pt x="149651" y="3252"/>
                  </a:lnTo>
                  <a:lnTo>
                    <a:pt x="102343" y="19627"/>
                  </a:lnTo>
                  <a:lnTo>
                    <a:pt x="61033" y="47924"/>
                  </a:lnTo>
                  <a:lnTo>
                    <a:pt x="29680" y="84813"/>
                  </a:lnTo>
                  <a:lnTo>
                    <a:pt x="9072" y="127904"/>
                  </a:lnTo>
                  <a:lnTo>
                    <a:pt x="0" y="174805"/>
                  </a:lnTo>
                  <a:lnTo>
                    <a:pt x="3249" y="223126"/>
                  </a:lnTo>
                  <a:lnTo>
                    <a:pt x="19609" y="270477"/>
                  </a:lnTo>
                  <a:lnTo>
                    <a:pt x="47877" y="311825"/>
                  </a:lnTo>
                  <a:lnTo>
                    <a:pt x="84732" y="343207"/>
                  </a:lnTo>
                  <a:lnTo>
                    <a:pt x="127783" y="363833"/>
                  </a:lnTo>
                  <a:lnTo>
                    <a:pt x="174643" y="372914"/>
                  </a:lnTo>
                  <a:lnTo>
                    <a:pt x="222922" y="369661"/>
                  </a:lnTo>
                  <a:lnTo>
                    <a:pt x="270230" y="353286"/>
                  </a:lnTo>
                  <a:lnTo>
                    <a:pt x="311537" y="324992"/>
                  </a:lnTo>
                  <a:lnTo>
                    <a:pt x="342888" y="288104"/>
                  </a:lnTo>
                  <a:lnTo>
                    <a:pt x="363495" y="245013"/>
                  </a:lnTo>
                  <a:lnTo>
                    <a:pt x="372568" y="198111"/>
                  </a:lnTo>
                  <a:lnTo>
                    <a:pt x="369317" y="149788"/>
                  </a:lnTo>
                  <a:lnTo>
                    <a:pt x="352953" y="102437"/>
                  </a:lnTo>
                  <a:lnTo>
                    <a:pt x="324686" y="61088"/>
                  </a:lnTo>
                  <a:lnTo>
                    <a:pt x="287834" y="29707"/>
                  </a:lnTo>
                  <a:lnTo>
                    <a:pt x="244785" y="9081"/>
                  </a:lnTo>
                  <a:lnTo>
                    <a:pt x="197927" y="0"/>
                  </a:lnTo>
                  <a:close/>
                </a:path>
              </a:pathLst>
            </a:custGeom>
            <a:solidFill>
              <a:srgbClr val="FFFFFF">
                <a:alpha val="871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515E665-7A5B-4EB4-B77B-E0FAE30F12CF}"/>
                </a:ext>
              </a:extLst>
            </p:cNvPr>
            <p:cNvSpPr/>
            <p:nvPr userDrawn="1"/>
          </p:nvSpPr>
          <p:spPr>
            <a:xfrm>
              <a:off x="915627" y="217540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93330" y="0"/>
                  </a:moveTo>
                  <a:lnTo>
                    <a:pt x="143517" y="4954"/>
                  </a:lnTo>
                  <a:lnTo>
                    <a:pt x="96782" y="22893"/>
                  </a:lnTo>
                  <a:lnTo>
                    <a:pt x="57741" y="51501"/>
                  </a:lnTo>
                  <a:lnTo>
                    <a:pt x="27717" y="88635"/>
                  </a:lnTo>
                  <a:lnTo>
                    <a:pt x="8029" y="132153"/>
                  </a:lnTo>
                  <a:lnTo>
                    <a:pt x="0" y="179911"/>
                  </a:lnTo>
                  <a:lnTo>
                    <a:pt x="4949" y="229769"/>
                  </a:lnTo>
                  <a:lnTo>
                    <a:pt x="22873" y="276550"/>
                  </a:lnTo>
                  <a:lnTo>
                    <a:pt x="51456" y="315628"/>
                  </a:lnTo>
                  <a:lnTo>
                    <a:pt x="88558" y="345680"/>
                  </a:lnTo>
                  <a:lnTo>
                    <a:pt x="132036" y="365386"/>
                  </a:lnTo>
                  <a:lnTo>
                    <a:pt x="179751" y="373424"/>
                  </a:lnTo>
                  <a:lnTo>
                    <a:pt x="229559" y="368474"/>
                  </a:lnTo>
                  <a:lnTo>
                    <a:pt x="276299" y="350534"/>
                  </a:lnTo>
                  <a:lnTo>
                    <a:pt x="315342" y="321924"/>
                  </a:lnTo>
                  <a:lnTo>
                    <a:pt x="345368" y="284789"/>
                  </a:lnTo>
                  <a:lnTo>
                    <a:pt x="365057" y="241270"/>
                  </a:lnTo>
                  <a:lnTo>
                    <a:pt x="373087" y="193512"/>
                  </a:lnTo>
                  <a:lnTo>
                    <a:pt x="368137" y="143658"/>
                  </a:lnTo>
                  <a:lnTo>
                    <a:pt x="350214" y="96876"/>
                  </a:lnTo>
                  <a:lnTo>
                    <a:pt x="321630" y="57797"/>
                  </a:lnTo>
                  <a:lnTo>
                    <a:pt x="284528" y="27743"/>
                  </a:lnTo>
                  <a:lnTo>
                    <a:pt x="241047" y="8037"/>
                  </a:lnTo>
                  <a:lnTo>
                    <a:pt x="193330" y="0"/>
                  </a:lnTo>
                  <a:close/>
                </a:path>
              </a:pathLst>
            </a:custGeom>
            <a:solidFill>
              <a:srgbClr val="FFFFFF">
                <a:alpha val="935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108E4C-0FDE-4A79-95EE-9E9A87260EBD}"/>
                </a:ext>
              </a:extLst>
            </p:cNvPr>
            <p:cNvSpPr/>
            <p:nvPr userDrawn="1"/>
          </p:nvSpPr>
          <p:spPr>
            <a:xfrm>
              <a:off x="1703742" y="2083708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9"/>
                  </a:lnTo>
                  <a:lnTo>
                    <a:pt x="137008" y="366909"/>
                  </a:lnTo>
                  <a:lnTo>
                    <a:pt x="186620" y="373581"/>
                  </a:lnTo>
                  <a:lnTo>
                    <a:pt x="236232" y="366909"/>
                  </a:lnTo>
                  <a:lnTo>
                    <a:pt x="280811" y="348079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C94A245-5070-4654-B9D0-B34B0176C761}"/>
                </a:ext>
              </a:extLst>
            </p:cNvPr>
            <p:cNvSpPr/>
            <p:nvPr userDrawn="1"/>
          </p:nvSpPr>
          <p:spPr>
            <a:xfrm>
              <a:off x="2119832" y="800978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5768" y="0"/>
                  </a:moveTo>
                  <a:lnTo>
                    <a:pt x="155731" y="1354"/>
                  </a:lnTo>
                  <a:lnTo>
                    <a:pt x="107825" y="15876"/>
                  </a:lnTo>
                  <a:lnTo>
                    <a:pt x="66827" y="41596"/>
                  </a:lnTo>
                  <a:lnTo>
                    <a:pt x="34208" y="76469"/>
                  </a:lnTo>
                  <a:lnTo>
                    <a:pt x="11442" y="118455"/>
                  </a:lnTo>
                  <a:lnTo>
                    <a:pt x="0" y="165510"/>
                  </a:lnTo>
                  <a:lnTo>
                    <a:pt x="1352" y="215594"/>
                  </a:lnTo>
                  <a:lnTo>
                    <a:pt x="15862" y="263544"/>
                  </a:lnTo>
                  <a:lnTo>
                    <a:pt x="41560" y="304582"/>
                  </a:lnTo>
                  <a:lnTo>
                    <a:pt x="76405" y="337231"/>
                  </a:lnTo>
                  <a:lnTo>
                    <a:pt x="118355" y="360019"/>
                  </a:lnTo>
                  <a:lnTo>
                    <a:pt x="165369" y="371471"/>
                  </a:lnTo>
                  <a:lnTo>
                    <a:pt x="215408" y="370114"/>
                  </a:lnTo>
                  <a:lnTo>
                    <a:pt x="263314" y="355591"/>
                  </a:lnTo>
                  <a:lnTo>
                    <a:pt x="304312" y="329872"/>
                  </a:lnTo>
                  <a:lnTo>
                    <a:pt x="336930" y="294998"/>
                  </a:lnTo>
                  <a:lnTo>
                    <a:pt x="359696" y="253012"/>
                  </a:lnTo>
                  <a:lnTo>
                    <a:pt x="371139" y="205956"/>
                  </a:lnTo>
                  <a:lnTo>
                    <a:pt x="369786" y="155873"/>
                  </a:lnTo>
                  <a:lnTo>
                    <a:pt x="355272" y="107920"/>
                  </a:lnTo>
                  <a:lnTo>
                    <a:pt x="329574" y="66883"/>
                  </a:lnTo>
                  <a:lnTo>
                    <a:pt x="294730" y="34236"/>
                  </a:lnTo>
                  <a:lnTo>
                    <a:pt x="252781" y="11451"/>
                  </a:lnTo>
                  <a:lnTo>
                    <a:pt x="205768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95E0190-E45D-46AD-808B-0684E237E0DE}"/>
                </a:ext>
              </a:extLst>
            </p:cNvPr>
            <p:cNvSpPr/>
            <p:nvPr userDrawn="1"/>
          </p:nvSpPr>
          <p:spPr>
            <a:xfrm>
              <a:off x="1413251" y="8026836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326" y="0"/>
                  </a:moveTo>
                  <a:lnTo>
                    <a:pt x="156281" y="1075"/>
                  </a:lnTo>
                  <a:lnTo>
                    <a:pt x="109876" y="14794"/>
                  </a:lnTo>
                  <a:lnTo>
                    <a:pt x="69079" y="39588"/>
                  </a:lnTo>
                  <a:lnTo>
                    <a:pt x="35855" y="73887"/>
                  </a:lnTo>
                  <a:lnTo>
                    <a:pt x="12173" y="116119"/>
                  </a:lnTo>
                  <a:lnTo>
                    <a:pt x="0" y="164717"/>
                  </a:lnTo>
                  <a:lnTo>
                    <a:pt x="1074" y="214808"/>
                  </a:lnTo>
                  <a:lnTo>
                    <a:pt x="14780" y="261255"/>
                  </a:lnTo>
                  <a:lnTo>
                    <a:pt x="39551" y="302090"/>
                  </a:lnTo>
                  <a:lnTo>
                    <a:pt x="73816" y="335343"/>
                  </a:lnTo>
                  <a:lnTo>
                    <a:pt x="116007" y="359047"/>
                  </a:lnTo>
                  <a:lnTo>
                    <a:pt x="164556" y="371232"/>
                  </a:lnTo>
                  <a:lnTo>
                    <a:pt x="214605" y="370157"/>
                  </a:lnTo>
                  <a:lnTo>
                    <a:pt x="261011" y="356438"/>
                  </a:lnTo>
                  <a:lnTo>
                    <a:pt x="301809" y="331645"/>
                  </a:lnTo>
                  <a:lnTo>
                    <a:pt x="335032" y="297349"/>
                  </a:lnTo>
                  <a:lnTo>
                    <a:pt x="358716" y="255119"/>
                  </a:lnTo>
                  <a:lnTo>
                    <a:pt x="370894" y="206525"/>
                  </a:lnTo>
                  <a:lnTo>
                    <a:pt x="369819" y="156433"/>
                  </a:lnTo>
                  <a:lnTo>
                    <a:pt x="356112" y="109984"/>
                  </a:lnTo>
                  <a:lnTo>
                    <a:pt x="331341" y="69147"/>
                  </a:lnTo>
                  <a:lnTo>
                    <a:pt x="297074" y="35891"/>
                  </a:lnTo>
                  <a:lnTo>
                    <a:pt x="254879" y="12185"/>
                  </a:lnTo>
                  <a:lnTo>
                    <a:pt x="206326" y="0"/>
                  </a:lnTo>
                  <a:close/>
                </a:path>
              </a:pathLst>
            </a:custGeom>
            <a:solidFill>
              <a:srgbClr val="FFFFFF">
                <a:alpha val="1541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F436DC-4170-4483-BDF1-F5DF0AD8F705}"/>
                </a:ext>
              </a:extLst>
            </p:cNvPr>
            <p:cNvSpPr/>
            <p:nvPr userDrawn="1"/>
          </p:nvSpPr>
          <p:spPr>
            <a:xfrm>
              <a:off x="735064" y="7853877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40" h="371475">
                  <a:moveTo>
                    <a:pt x="207514" y="0"/>
                  </a:moveTo>
                  <a:lnTo>
                    <a:pt x="159128" y="545"/>
                  </a:lnTo>
                  <a:lnTo>
                    <a:pt x="113124" y="13276"/>
                  </a:lnTo>
                  <a:lnTo>
                    <a:pt x="71821" y="37220"/>
                  </a:lnTo>
                  <a:lnTo>
                    <a:pt x="37540" y="71401"/>
                  </a:lnTo>
                  <a:lnTo>
                    <a:pt x="12599" y="114846"/>
                  </a:lnTo>
                  <a:lnTo>
                    <a:pt x="0" y="163330"/>
                  </a:lnTo>
                  <a:lnTo>
                    <a:pt x="547" y="211755"/>
                  </a:lnTo>
                  <a:lnTo>
                    <a:pt x="13268" y="257798"/>
                  </a:lnTo>
                  <a:lnTo>
                    <a:pt x="37189" y="299138"/>
                  </a:lnTo>
                  <a:lnTo>
                    <a:pt x="71336" y="333453"/>
                  </a:lnTo>
                  <a:lnTo>
                    <a:pt x="114736" y="358421"/>
                  </a:lnTo>
                  <a:lnTo>
                    <a:pt x="163181" y="371032"/>
                  </a:lnTo>
                  <a:lnTo>
                    <a:pt x="211564" y="370482"/>
                  </a:lnTo>
                  <a:lnTo>
                    <a:pt x="257566" y="357748"/>
                  </a:lnTo>
                  <a:lnTo>
                    <a:pt x="298868" y="333805"/>
                  </a:lnTo>
                  <a:lnTo>
                    <a:pt x="333149" y="299627"/>
                  </a:lnTo>
                  <a:lnTo>
                    <a:pt x="358090" y="256191"/>
                  </a:lnTo>
                  <a:lnTo>
                    <a:pt x="370690" y="207701"/>
                  </a:lnTo>
                  <a:lnTo>
                    <a:pt x="370142" y="159272"/>
                  </a:lnTo>
                  <a:lnTo>
                    <a:pt x="357422" y="113226"/>
                  </a:lnTo>
                  <a:lnTo>
                    <a:pt x="333503" y="71886"/>
                  </a:lnTo>
                  <a:lnTo>
                    <a:pt x="299359" y="37575"/>
                  </a:lnTo>
                  <a:lnTo>
                    <a:pt x="255963" y="12615"/>
                  </a:lnTo>
                  <a:lnTo>
                    <a:pt x="207514" y="0"/>
                  </a:lnTo>
                  <a:close/>
                </a:path>
              </a:pathLst>
            </a:custGeom>
            <a:solidFill>
              <a:srgbClr val="FFFFFF">
                <a:alpha val="208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52CF073-378F-4586-8EE5-D9C1A725C041}"/>
                </a:ext>
              </a:extLst>
            </p:cNvPr>
            <p:cNvSpPr/>
            <p:nvPr userDrawn="1"/>
          </p:nvSpPr>
          <p:spPr>
            <a:xfrm>
              <a:off x="130270" y="7502118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40">
                  <a:moveTo>
                    <a:pt x="162645" y="0"/>
                  </a:moveTo>
                  <a:lnTo>
                    <a:pt x="116389" y="11773"/>
                  </a:lnTo>
                  <a:lnTo>
                    <a:pt x="74100" y="35308"/>
                  </a:lnTo>
                  <a:lnTo>
                    <a:pt x="38276" y="70301"/>
                  </a:lnTo>
                  <a:lnTo>
                    <a:pt x="12952" y="113520"/>
                  </a:lnTo>
                  <a:lnTo>
                    <a:pt x="295" y="160266"/>
                  </a:lnTo>
                  <a:lnTo>
                    <a:pt x="0" y="208038"/>
                  </a:lnTo>
                  <a:lnTo>
                    <a:pt x="11761" y="254337"/>
                  </a:lnTo>
                  <a:lnTo>
                    <a:pt x="35275" y="296665"/>
                  </a:lnTo>
                  <a:lnTo>
                    <a:pt x="70235" y="332522"/>
                  </a:lnTo>
                  <a:lnTo>
                    <a:pt x="113416" y="357866"/>
                  </a:lnTo>
                  <a:lnTo>
                    <a:pt x="160120" y="370533"/>
                  </a:lnTo>
                  <a:lnTo>
                    <a:pt x="207850" y="370828"/>
                  </a:lnTo>
                  <a:lnTo>
                    <a:pt x="254108" y="359055"/>
                  </a:lnTo>
                  <a:lnTo>
                    <a:pt x="296396" y="335519"/>
                  </a:lnTo>
                  <a:lnTo>
                    <a:pt x="332217" y="300523"/>
                  </a:lnTo>
                  <a:lnTo>
                    <a:pt x="357541" y="257303"/>
                  </a:lnTo>
                  <a:lnTo>
                    <a:pt x="370198" y="210558"/>
                  </a:lnTo>
                  <a:lnTo>
                    <a:pt x="370492" y="162786"/>
                  </a:lnTo>
                  <a:lnTo>
                    <a:pt x="358729" y="116486"/>
                  </a:lnTo>
                  <a:lnTo>
                    <a:pt x="335212" y="74158"/>
                  </a:lnTo>
                  <a:lnTo>
                    <a:pt x="300248" y="38301"/>
                  </a:lnTo>
                  <a:lnTo>
                    <a:pt x="257072" y="12959"/>
                  </a:lnTo>
                  <a:lnTo>
                    <a:pt x="210372" y="293"/>
                  </a:lnTo>
                  <a:lnTo>
                    <a:pt x="162645" y="0"/>
                  </a:lnTo>
                  <a:close/>
                </a:path>
              </a:pathLst>
            </a:custGeom>
            <a:solidFill>
              <a:srgbClr val="FFFFFF">
                <a:alpha val="262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E95AC59-141D-49E5-B81F-6363AD6BB129}"/>
                </a:ext>
              </a:extLst>
            </p:cNvPr>
            <p:cNvSpPr/>
            <p:nvPr userDrawn="1"/>
          </p:nvSpPr>
          <p:spPr>
            <a:xfrm>
              <a:off x="6" y="3741446"/>
              <a:ext cx="192405" cy="374015"/>
            </a:xfrm>
            <a:custGeom>
              <a:avLst/>
              <a:gdLst/>
              <a:ahLst/>
              <a:cxnLst/>
              <a:rect l="l" t="t" r="r" b="b"/>
              <a:pathLst>
                <a:path w="192405" h="374014">
                  <a:moveTo>
                    <a:pt x="0" y="0"/>
                  </a:moveTo>
                  <a:lnTo>
                    <a:pt x="0" y="373413"/>
                  </a:lnTo>
                  <a:lnTo>
                    <a:pt x="38929" y="370492"/>
                  </a:lnTo>
                  <a:lnTo>
                    <a:pt x="76612" y="359471"/>
                  </a:lnTo>
                  <a:lnTo>
                    <a:pt x="111669" y="340404"/>
                  </a:lnTo>
                  <a:lnTo>
                    <a:pt x="142724" y="313347"/>
                  </a:lnTo>
                  <a:lnTo>
                    <a:pt x="171458" y="272323"/>
                  </a:lnTo>
                  <a:lnTo>
                    <a:pt x="187854" y="226758"/>
                  </a:lnTo>
                  <a:lnTo>
                    <a:pt x="192012" y="179168"/>
                  </a:lnTo>
                  <a:lnTo>
                    <a:pt x="184034" y="132069"/>
                  </a:lnTo>
                  <a:lnTo>
                    <a:pt x="164021" y="87976"/>
                  </a:lnTo>
                  <a:lnTo>
                    <a:pt x="132074" y="49406"/>
                  </a:lnTo>
                  <a:lnTo>
                    <a:pt x="69681" y="11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87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55B9EE7B-7FF6-42FC-B581-22345456A213}"/>
                </a:ext>
              </a:extLst>
            </p:cNvPr>
            <p:cNvSpPr/>
            <p:nvPr userDrawn="1"/>
          </p:nvSpPr>
          <p:spPr>
            <a:xfrm>
              <a:off x="365636" y="329034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2446" y="0"/>
                  </a:moveTo>
                  <a:lnTo>
                    <a:pt x="134616" y="7328"/>
                  </a:lnTo>
                  <a:lnTo>
                    <a:pt x="88862" y="27651"/>
                  </a:lnTo>
                  <a:lnTo>
                    <a:pt x="50091" y="59341"/>
                  </a:lnTo>
                  <a:lnTo>
                    <a:pt x="21968" y="98751"/>
                  </a:lnTo>
                  <a:lnTo>
                    <a:pt x="5076" y="143431"/>
                  </a:lnTo>
                  <a:lnTo>
                    <a:pt x="0" y="190931"/>
                  </a:lnTo>
                  <a:lnTo>
                    <a:pt x="7322" y="238804"/>
                  </a:lnTo>
                  <a:lnTo>
                    <a:pt x="27626" y="284600"/>
                  </a:lnTo>
                  <a:lnTo>
                    <a:pt x="59287" y="323407"/>
                  </a:lnTo>
                  <a:lnTo>
                    <a:pt x="98661" y="351557"/>
                  </a:lnTo>
                  <a:lnTo>
                    <a:pt x="143300" y="368464"/>
                  </a:lnTo>
                  <a:lnTo>
                    <a:pt x="190758" y="373545"/>
                  </a:lnTo>
                  <a:lnTo>
                    <a:pt x="238587" y="366216"/>
                  </a:lnTo>
                  <a:lnTo>
                    <a:pt x="284341" y="345893"/>
                  </a:lnTo>
                  <a:lnTo>
                    <a:pt x="323113" y="314202"/>
                  </a:lnTo>
                  <a:lnTo>
                    <a:pt x="351238" y="274793"/>
                  </a:lnTo>
                  <a:lnTo>
                    <a:pt x="368131" y="230113"/>
                  </a:lnTo>
                  <a:lnTo>
                    <a:pt x="373208" y="182612"/>
                  </a:lnTo>
                  <a:lnTo>
                    <a:pt x="365885" y="134739"/>
                  </a:lnTo>
                  <a:lnTo>
                    <a:pt x="345577" y="88943"/>
                  </a:lnTo>
                  <a:lnTo>
                    <a:pt x="313916" y="50137"/>
                  </a:lnTo>
                  <a:lnTo>
                    <a:pt x="274542" y="21988"/>
                  </a:lnTo>
                  <a:lnTo>
                    <a:pt x="229903" y="5081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FFFFFF">
                <a:alpha val="641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330D0191-F8AF-42A4-AF89-F8C14170B4B9}"/>
                </a:ext>
              </a:extLst>
            </p:cNvPr>
            <p:cNvSpPr/>
            <p:nvPr userDrawn="1"/>
          </p:nvSpPr>
          <p:spPr>
            <a:xfrm>
              <a:off x="1004213" y="3010067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5553" y="0"/>
                  </a:moveTo>
                  <a:lnTo>
                    <a:pt x="135996" y="7058"/>
                  </a:lnTo>
                  <a:lnTo>
                    <a:pt x="90059" y="26960"/>
                  </a:lnTo>
                  <a:lnTo>
                    <a:pt x="52262" y="57197"/>
                  </a:lnTo>
                  <a:lnTo>
                    <a:pt x="23833" y="95571"/>
                  </a:lnTo>
                  <a:lnTo>
                    <a:pt x="6003" y="139885"/>
                  </a:lnTo>
                  <a:lnTo>
                    <a:pt x="0" y="187941"/>
                  </a:lnTo>
                  <a:lnTo>
                    <a:pt x="7052" y="237543"/>
                  </a:lnTo>
                  <a:lnTo>
                    <a:pt x="26936" y="283523"/>
                  </a:lnTo>
                  <a:lnTo>
                    <a:pt x="57145" y="321354"/>
                  </a:lnTo>
                  <a:lnTo>
                    <a:pt x="95483" y="349808"/>
                  </a:lnTo>
                  <a:lnTo>
                    <a:pt x="139757" y="367655"/>
                  </a:lnTo>
                  <a:lnTo>
                    <a:pt x="187770" y="373664"/>
                  </a:lnTo>
                  <a:lnTo>
                    <a:pt x="237327" y="366605"/>
                  </a:lnTo>
                  <a:lnTo>
                    <a:pt x="283265" y="346703"/>
                  </a:lnTo>
                  <a:lnTo>
                    <a:pt x="321063" y="316467"/>
                  </a:lnTo>
                  <a:lnTo>
                    <a:pt x="349493" y="278093"/>
                  </a:lnTo>
                  <a:lnTo>
                    <a:pt x="367324" y="233779"/>
                  </a:lnTo>
                  <a:lnTo>
                    <a:pt x="373326" y="185722"/>
                  </a:lnTo>
                  <a:lnTo>
                    <a:pt x="366270" y="136120"/>
                  </a:lnTo>
                  <a:lnTo>
                    <a:pt x="346387" y="90141"/>
                  </a:lnTo>
                  <a:lnTo>
                    <a:pt x="316178" y="52309"/>
                  </a:lnTo>
                  <a:lnTo>
                    <a:pt x="277839" y="23855"/>
                  </a:lnTo>
                  <a:lnTo>
                    <a:pt x="233566" y="6008"/>
                  </a:lnTo>
                  <a:lnTo>
                    <a:pt x="185553" y="0"/>
                  </a:lnTo>
                  <a:close/>
                </a:path>
              </a:pathLst>
            </a:custGeom>
            <a:solidFill>
              <a:srgbClr val="FFFFFF">
                <a:alpha val="695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2E94F4F-9299-493C-8DE7-F148FB93EDAA}"/>
                </a:ext>
              </a:extLst>
            </p:cNvPr>
            <p:cNvSpPr/>
            <p:nvPr userDrawn="1"/>
          </p:nvSpPr>
          <p:spPr>
            <a:xfrm>
              <a:off x="1703742" y="291388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3"/>
                  </a:lnTo>
                  <a:lnTo>
                    <a:pt x="25478" y="281062"/>
                  </a:lnTo>
                  <a:lnTo>
                    <a:pt x="54659" y="318867"/>
                  </a:lnTo>
                  <a:lnTo>
                    <a:pt x="92428" y="348076"/>
                  </a:lnTo>
                  <a:lnTo>
                    <a:pt x="137008" y="366907"/>
                  </a:lnTo>
                  <a:lnTo>
                    <a:pt x="186620" y="373580"/>
                  </a:lnTo>
                  <a:lnTo>
                    <a:pt x="236232" y="366907"/>
                  </a:lnTo>
                  <a:lnTo>
                    <a:pt x="280811" y="348076"/>
                  </a:lnTo>
                  <a:lnTo>
                    <a:pt x="318581" y="318867"/>
                  </a:lnTo>
                  <a:lnTo>
                    <a:pt x="347761" y="281062"/>
                  </a:lnTo>
                  <a:lnTo>
                    <a:pt x="366573" y="236443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A1524399-8984-4F80-9EB9-8F76F7B2D886}"/>
                </a:ext>
              </a:extLst>
            </p:cNvPr>
            <p:cNvSpPr/>
            <p:nvPr userDrawn="1"/>
          </p:nvSpPr>
          <p:spPr>
            <a:xfrm>
              <a:off x="2118817" y="716205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91996" y="0"/>
                  </a:moveTo>
                  <a:lnTo>
                    <a:pt x="142221" y="5324"/>
                  </a:lnTo>
                  <a:lnTo>
                    <a:pt x="95619" y="23610"/>
                  </a:lnTo>
                  <a:lnTo>
                    <a:pt x="56791" y="52508"/>
                  </a:lnTo>
                  <a:lnTo>
                    <a:pt x="27041" y="89864"/>
                  </a:lnTo>
                  <a:lnTo>
                    <a:pt x="7676" y="133528"/>
                  </a:lnTo>
                  <a:lnTo>
                    <a:pt x="0" y="181346"/>
                  </a:lnTo>
                  <a:lnTo>
                    <a:pt x="5318" y="231166"/>
                  </a:lnTo>
                  <a:lnTo>
                    <a:pt x="23588" y="277810"/>
                  </a:lnTo>
                  <a:lnTo>
                    <a:pt x="52459" y="316674"/>
                  </a:lnTo>
                  <a:lnTo>
                    <a:pt x="89781" y="346451"/>
                  </a:lnTo>
                  <a:lnTo>
                    <a:pt x="133405" y="365834"/>
                  </a:lnTo>
                  <a:lnTo>
                    <a:pt x="181180" y="373517"/>
                  </a:lnTo>
                  <a:lnTo>
                    <a:pt x="230954" y="368193"/>
                  </a:lnTo>
                  <a:lnTo>
                    <a:pt x="277556" y="349904"/>
                  </a:lnTo>
                  <a:lnTo>
                    <a:pt x="316384" y="321006"/>
                  </a:lnTo>
                  <a:lnTo>
                    <a:pt x="346134" y="283650"/>
                  </a:lnTo>
                  <a:lnTo>
                    <a:pt x="365500" y="239988"/>
                  </a:lnTo>
                  <a:lnTo>
                    <a:pt x="373176" y="192171"/>
                  </a:lnTo>
                  <a:lnTo>
                    <a:pt x="367857" y="142351"/>
                  </a:lnTo>
                  <a:lnTo>
                    <a:pt x="349588" y="95703"/>
                  </a:lnTo>
                  <a:lnTo>
                    <a:pt x="320717" y="56839"/>
                  </a:lnTo>
                  <a:lnTo>
                    <a:pt x="283394" y="27063"/>
                  </a:lnTo>
                  <a:lnTo>
                    <a:pt x="239770" y="7681"/>
                  </a:lnTo>
                  <a:lnTo>
                    <a:pt x="191996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BC29067-73E6-4F3E-B55E-4FEF2A0E46DA}"/>
                </a:ext>
              </a:extLst>
            </p:cNvPr>
            <p:cNvSpPr/>
            <p:nvPr userDrawn="1"/>
          </p:nvSpPr>
          <p:spPr>
            <a:xfrm>
              <a:off x="1471181" y="7197873"/>
              <a:ext cx="370205" cy="370840"/>
            </a:xfrm>
            <a:custGeom>
              <a:avLst/>
              <a:gdLst/>
              <a:ahLst/>
              <a:cxnLst/>
              <a:rect l="l" t="t" r="r" b="b"/>
              <a:pathLst>
                <a:path w="370205" h="370840">
                  <a:moveTo>
                    <a:pt x="159741" y="0"/>
                  </a:moveTo>
                  <a:lnTo>
                    <a:pt x="113056" y="12720"/>
                  </a:lnTo>
                  <a:lnTo>
                    <a:pt x="71739" y="36633"/>
                  </a:lnTo>
                  <a:lnTo>
                    <a:pt x="37791" y="70212"/>
                  </a:lnTo>
                  <a:lnTo>
                    <a:pt x="13211" y="111927"/>
                  </a:lnTo>
                  <a:lnTo>
                    <a:pt x="99" y="159889"/>
                  </a:lnTo>
                  <a:lnTo>
                    <a:pt x="0" y="210357"/>
                  </a:lnTo>
                  <a:lnTo>
                    <a:pt x="12708" y="257087"/>
                  </a:lnTo>
                  <a:lnTo>
                    <a:pt x="36600" y="298442"/>
                  </a:lnTo>
                  <a:lnTo>
                    <a:pt x="70148" y="332420"/>
                  </a:lnTo>
                  <a:lnTo>
                    <a:pt x="111825" y="357023"/>
                  </a:lnTo>
                  <a:lnTo>
                    <a:pt x="160106" y="370248"/>
                  </a:lnTo>
                  <a:lnTo>
                    <a:pt x="210164" y="370248"/>
                  </a:lnTo>
                  <a:lnTo>
                    <a:pt x="256851" y="357528"/>
                  </a:lnTo>
                  <a:lnTo>
                    <a:pt x="298170" y="333615"/>
                  </a:lnTo>
                  <a:lnTo>
                    <a:pt x="332120" y="300036"/>
                  </a:lnTo>
                  <a:lnTo>
                    <a:pt x="356700" y="258321"/>
                  </a:lnTo>
                  <a:lnTo>
                    <a:pt x="369811" y="210357"/>
                  </a:lnTo>
                  <a:lnTo>
                    <a:pt x="369911" y="159889"/>
                  </a:lnTo>
                  <a:lnTo>
                    <a:pt x="357201" y="113158"/>
                  </a:lnTo>
                  <a:lnTo>
                    <a:pt x="333309" y="71802"/>
                  </a:lnTo>
                  <a:lnTo>
                    <a:pt x="299759" y="37823"/>
                  </a:lnTo>
                  <a:lnTo>
                    <a:pt x="258079" y="13222"/>
                  </a:lnTo>
                  <a:lnTo>
                    <a:pt x="209793" y="0"/>
                  </a:lnTo>
                  <a:lnTo>
                    <a:pt x="159741" y="0"/>
                  </a:lnTo>
                  <a:close/>
                </a:path>
              </a:pathLst>
            </a:custGeom>
            <a:solidFill>
              <a:srgbClr val="FFFFFF">
                <a:alpha val="144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481671A-CAE0-485F-8BAC-C189E9EB698F}"/>
                </a:ext>
              </a:extLst>
            </p:cNvPr>
            <p:cNvSpPr/>
            <p:nvPr userDrawn="1"/>
          </p:nvSpPr>
          <p:spPr>
            <a:xfrm>
              <a:off x="859241" y="6992732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83168" y="0"/>
                  </a:moveTo>
                  <a:lnTo>
                    <a:pt x="135954" y="7012"/>
                  </a:lnTo>
                  <a:lnTo>
                    <a:pt x="92039" y="25725"/>
                  </a:lnTo>
                  <a:lnTo>
                    <a:pt x="53843" y="55456"/>
                  </a:lnTo>
                  <a:lnTo>
                    <a:pt x="23787" y="95521"/>
                  </a:lnTo>
                  <a:lnTo>
                    <a:pt x="5365" y="142107"/>
                  </a:lnTo>
                  <a:lnTo>
                    <a:pt x="0" y="190238"/>
                  </a:lnTo>
                  <a:lnTo>
                    <a:pt x="7008" y="237493"/>
                  </a:lnTo>
                  <a:lnTo>
                    <a:pt x="25707" y="281448"/>
                  </a:lnTo>
                  <a:lnTo>
                    <a:pt x="55412" y="319680"/>
                  </a:lnTo>
                  <a:lnTo>
                    <a:pt x="95442" y="349767"/>
                  </a:lnTo>
                  <a:lnTo>
                    <a:pt x="141985" y="368202"/>
                  </a:lnTo>
                  <a:lnTo>
                    <a:pt x="190072" y="373571"/>
                  </a:lnTo>
                  <a:lnTo>
                    <a:pt x="237283" y="366558"/>
                  </a:lnTo>
                  <a:lnTo>
                    <a:pt x="281196" y="347843"/>
                  </a:lnTo>
                  <a:lnTo>
                    <a:pt x="319390" y="318112"/>
                  </a:lnTo>
                  <a:lnTo>
                    <a:pt x="349446" y="278047"/>
                  </a:lnTo>
                  <a:lnTo>
                    <a:pt x="367868" y="231461"/>
                  </a:lnTo>
                  <a:lnTo>
                    <a:pt x="373236" y="183330"/>
                  </a:lnTo>
                  <a:lnTo>
                    <a:pt x="366230" y="136076"/>
                  </a:lnTo>
                  <a:lnTo>
                    <a:pt x="347533" y="92123"/>
                  </a:lnTo>
                  <a:lnTo>
                    <a:pt x="317829" y="53894"/>
                  </a:lnTo>
                  <a:lnTo>
                    <a:pt x="277801" y="23811"/>
                  </a:lnTo>
                  <a:lnTo>
                    <a:pt x="231257" y="5372"/>
                  </a:lnTo>
                  <a:lnTo>
                    <a:pt x="183168" y="0"/>
                  </a:lnTo>
                  <a:close/>
                </a:path>
              </a:pathLst>
            </a:custGeom>
            <a:solidFill>
              <a:srgbClr val="FFFFFF">
                <a:alpha val="1888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C50100-E191-42DB-9260-FD8CD20B0EED}"/>
                </a:ext>
              </a:extLst>
            </p:cNvPr>
            <p:cNvSpPr/>
            <p:nvPr userDrawn="1"/>
          </p:nvSpPr>
          <p:spPr>
            <a:xfrm>
              <a:off x="361342" y="6573948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204330" y="0"/>
                  </a:moveTo>
                  <a:lnTo>
                    <a:pt x="156620" y="1313"/>
                  </a:lnTo>
                  <a:lnTo>
                    <a:pt x="110199" y="14976"/>
                  </a:lnTo>
                  <a:lnTo>
                    <a:pt x="67568" y="41239"/>
                  </a:lnTo>
                  <a:lnTo>
                    <a:pt x="33380" y="77835"/>
                  </a:lnTo>
                  <a:lnTo>
                    <a:pt x="10773" y="120653"/>
                  </a:lnTo>
                  <a:lnTo>
                    <a:pt x="0" y="167191"/>
                  </a:lnTo>
                  <a:lnTo>
                    <a:pt x="1312" y="214943"/>
                  </a:lnTo>
                  <a:lnTo>
                    <a:pt x="14962" y="261404"/>
                  </a:lnTo>
                  <a:lnTo>
                    <a:pt x="41202" y="304069"/>
                  </a:lnTo>
                  <a:lnTo>
                    <a:pt x="77764" y="338296"/>
                  </a:lnTo>
                  <a:lnTo>
                    <a:pt x="120546" y="360926"/>
                  </a:lnTo>
                  <a:lnTo>
                    <a:pt x="167043" y="371708"/>
                  </a:lnTo>
                  <a:lnTo>
                    <a:pt x="214754" y="370393"/>
                  </a:lnTo>
                  <a:lnTo>
                    <a:pt x="261175" y="356731"/>
                  </a:lnTo>
                  <a:lnTo>
                    <a:pt x="303801" y="330470"/>
                  </a:lnTo>
                  <a:lnTo>
                    <a:pt x="337994" y="293875"/>
                  </a:lnTo>
                  <a:lnTo>
                    <a:pt x="360602" y="251054"/>
                  </a:lnTo>
                  <a:lnTo>
                    <a:pt x="371374" y="204513"/>
                  </a:lnTo>
                  <a:lnTo>
                    <a:pt x="370060" y="156759"/>
                  </a:lnTo>
                  <a:lnTo>
                    <a:pt x="356408" y="110296"/>
                  </a:lnTo>
                  <a:lnTo>
                    <a:pt x="330168" y="67630"/>
                  </a:lnTo>
                  <a:lnTo>
                    <a:pt x="293607" y="33410"/>
                  </a:lnTo>
                  <a:lnTo>
                    <a:pt x="250827" y="10783"/>
                  </a:lnTo>
                  <a:lnTo>
                    <a:pt x="204330" y="0"/>
                  </a:lnTo>
                  <a:close/>
                </a:path>
              </a:pathLst>
            </a:custGeom>
            <a:solidFill>
              <a:srgbClr val="FFFFFF">
                <a:alpha val="233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0B5D792-EABA-4F2B-B82E-916253E81216}"/>
                </a:ext>
              </a:extLst>
            </p:cNvPr>
            <p:cNvSpPr/>
            <p:nvPr userDrawn="1"/>
          </p:nvSpPr>
          <p:spPr>
            <a:xfrm>
              <a:off x="53126" y="6006713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79135" y="0"/>
                  </a:moveTo>
                  <a:lnTo>
                    <a:pt x="129842" y="8722"/>
                  </a:lnTo>
                  <a:lnTo>
                    <a:pt x="84600" y="30159"/>
                  </a:lnTo>
                  <a:lnTo>
                    <a:pt x="47840" y="61651"/>
                  </a:lnTo>
                  <a:lnTo>
                    <a:pt x="20718" y="100960"/>
                  </a:lnTo>
                  <a:lnTo>
                    <a:pt x="4387" y="145850"/>
                  </a:lnTo>
                  <a:lnTo>
                    <a:pt x="0" y="194082"/>
                  </a:lnTo>
                  <a:lnTo>
                    <a:pt x="8710" y="243420"/>
                  </a:lnTo>
                  <a:lnTo>
                    <a:pt x="30131" y="288704"/>
                  </a:lnTo>
                  <a:lnTo>
                    <a:pt x="61595" y="325497"/>
                  </a:lnTo>
                  <a:lnTo>
                    <a:pt x="100868" y="352644"/>
                  </a:lnTo>
                  <a:lnTo>
                    <a:pt x="145715" y="368991"/>
                  </a:lnTo>
                  <a:lnTo>
                    <a:pt x="193902" y="373382"/>
                  </a:lnTo>
                  <a:lnTo>
                    <a:pt x="243195" y="364664"/>
                  </a:lnTo>
                  <a:lnTo>
                    <a:pt x="288438" y="343226"/>
                  </a:lnTo>
                  <a:lnTo>
                    <a:pt x="325199" y="311734"/>
                  </a:lnTo>
                  <a:lnTo>
                    <a:pt x="352323" y="272425"/>
                  </a:lnTo>
                  <a:lnTo>
                    <a:pt x="368655" y="227535"/>
                  </a:lnTo>
                  <a:lnTo>
                    <a:pt x="373041" y="179303"/>
                  </a:lnTo>
                  <a:lnTo>
                    <a:pt x="364327" y="129965"/>
                  </a:lnTo>
                  <a:lnTo>
                    <a:pt x="342910" y="84680"/>
                  </a:lnTo>
                  <a:lnTo>
                    <a:pt x="311446" y="47885"/>
                  </a:lnTo>
                  <a:lnTo>
                    <a:pt x="272173" y="20737"/>
                  </a:lnTo>
                  <a:lnTo>
                    <a:pt x="227324" y="4390"/>
                  </a:lnTo>
                  <a:lnTo>
                    <a:pt x="179135" y="0"/>
                  </a:lnTo>
                  <a:close/>
                </a:path>
              </a:pathLst>
            </a:custGeom>
            <a:solidFill>
              <a:srgbClr val="FFFFFF">
                <a:alpha val="277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8304A63-C276-4CC7-A61B-9014790636D2}"/>
                </a:ext>
              </a:extLst>
            </p:cNvPr>
            <p:cNvSpPr/>
            <p:nvPr userDrawn="1"/>
          </p:nvSpPr>
          <p:spPr>
            <a:xfrm>
              <a:off x="1" y="5360384"/>
              <a:ext cx="348615" cy="372745"/>
            </a:xfrm>
            <a:custGeom>
              <a:avLst/>
              <a:gdLst/>
              <a:ahLst/>
              <a:cxnLst/>
              <a:rect l="l" t="t" r="r" b="b"/>
              <a:pathLst>
                <a:path w="348615" h="372745">
                  <a:moveTo>
                    <a:pt x="174410" y="0"/>
                  </a:moveTo>
                  <a:lnTo>
                    <a:pt x="120950" y="4099"/>
                  </a:lnTo>
                  <a:lnTo>
                    <a:pt x="72503" y="22420"/>
                  </a:lnTo>
                  <a:lnTo>
                    <a:pt x="31407" y="52910"/>
                  </a:lnTo>
                  <a:lnTo>
                    <a:pt x="0" y="93520"/>
                  </a:lnTo>
                  <a:lnTo>
                    <a:pt x="0" y="279169"/>
                  </a:lnTo>
                  <a:lnTo>
                    <a:pt x="26930" y="315282"/>
                  </a:lnTo>
                  <a:lnTo>
                    <a:pt x="61762" y="343980"/>
                  </a:lnTo>
                  <a:lnTo>
                    <a:pt x="103100" y="363666"/>
                  </a:lnTo>
                  <a:lnTo>
                    <a:pt x="149551" y="372742"/>
                  </a:lnTo>
                  <a:lnTo>
                    <a:pt x="199496" y="369390"/>
                  </a:lnTo>
                  <a:lnTo>
                    <a:pt x="245230" y="353573"/>
                  </a:lnTo>
                  <a:lnTo>
                    <a:pt x="284859" y="326949"/>
                  </a:lnTo>
                  <a:lnTo>
                    <a:pt x="316489" y="291175"/>
                  </a:lnTo>
                  <a:lnTo>
                    <a:pt x="338228" y="247906"/>
                  </a:lnTo>
                  <a:lnTo>
                    <a:pt x="348182" y="198801"/>
                  </a:lnTo>
                  <a:lnTo>
                    <a:pt x="344836" y="148814"/>
                  </a:lnTo>
                  <a:lnTo>
                    <a:pt x="329036" y="103042"/>
                  </a:lnTo>
                  <a:lnTo>
                    <a:pt x="302436" y="63378"/>
                  </a:lnTo>
                  <a:lnTo>
                    <a:pt x="266694" y="31720"/>
                  </a:lnTo>
                  <a:lnTo>
                    <a:pt x="223467" y="9962"/>
                  </a:lnTo>
                  <a:lnTo>
                    <a:pt x="174410" y="0"/>
                  </a:lnTo>
                  <a:close/>
                </a:path>
              </a:pathLst>
            </a:custGeom>
            <a:solidFill>
              <a:srgbClr val="FFFFFF">
                <a:alpha val="3221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654BA81-F810-4513-A609-10D617AC67A0}"/>
                </a:ext>
              </a:extLst>
            </p:cNvPr>
            <p:cNvSpPr/>
            <p:nvPr userDrawn="1"/>
          </p:nvSpPr>
          <p:spPr>
            <a:xfrm>
              <a:off x="138116" y="4735766"/>
              <a:ext cx="372110" cy="372745"/>
            </a:xfrm>
            <a:custGeom>
              <a:avLst/>
              <a:gdLst/>
              <a:ahLst/>
              <a:cxnLst/>
              <a:rect l="l" t="t" r="r" b="b"/>
              <a:pathLst>
                <a:path w="372109" h="372745">
                  <a:moveTo>
                    <a:pt x="169973" y="0"/>
                  </a:moveTo>
                  <a:lnTo>
                    <a:pt x="123341" y="10174"/>
                  </a:lnTo>
                  <a:lnTo>
                    <a:pt x="80783" y="31802"/>
                  </a:lnTo>
                  <a:lnTo>
                    <a:pt x="44671" y="64038"/>
                  </a:lnTo>
                  <a:lnTo>
                    <a:pt x="17373" y="106036"/>
                  </a:lnTo>
                  <a:lnTo>
                    <a:pt x="2121" y="153753"/>
                  </a:lnTo>
                  <a:lnTo>
                    <a:pt x="0" y="202135"/>
                  </a:lnTo>
                  <a:lnTo>
                    <a:pt x="10165" y="248810"/>
                  </a:lnTo>
                  <a:lnTo>
                    <a:pt x="31773" y="291406"/>
                  </a:lnTo>
                  <a:lnTo>
                    <a:pt x="63980" y="327552"/>
                  </a:lnTo>
                  <a:lnTo>
                    <a:pt x="105940" y="354874"/>
                  </a:lnTo>
                  <a:lnTo>
                    <a:pt x="153616" y="370141"/>
                  </a:lnTo>
                  <a:lnTo>
                    <a:pt x="201955" y="372264"/>
                  </a:lnTo>
                  <a:lnTo>
                    <a:pt x="248587" y="362089"/>
                  </a:lnTo>
                  <a:lnTo>
                    <a:pt x="291143" y="340461"/>
                  </a:lnTo>
                  <a:lnTo>
                    <a:pt x="327253" y="308225"/>
                  </a:lnTo>
                  <a:lnTo>
                    <a:pt x="354550" y="266226"/>
                  </a:lnTo>
                  <a:lnTo>
                    <a:pt x="369803" y="218506"/>
                  </a:lnTo>
                  <a:lnTo>
                    <a:pt x="371924" y="170124"/>
                  </a:lnTo>
                  <a:lnTo>
                    <a:pt x="361758" y="123449"/>
                  </a:lnTo>
                  <a:lnTo>
                    <a:pt x="340150" y="80855"/>
                  </a:lnTo>
                  <a:lnTo>
                    <a:pt x="307944" y="44711"/>
                  </a:lnTo>
                  <a:lnTo>
                    <a:pt x="265984" y="17390"/>
                  </a:lnTo>
                  <a:lnTo>
                    <a:pt x="218311" y="2123"/>
                  </a:lnTo>
                  <a:lnTo>
                    <a:pt x="169973" y="0"/>
                  </a:lnTo>
                  <a:close/>
                </a:path>
              </a:pathLst>
            </a:custGeom>
            <a:solidFill>
              <a:srgbClr val="FFFFFF">
                <a:alpha val="366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AD11C6C-C885-4215-8D00-DC2EA7BF6635}"/>
                </a:ext>
              </a:extLst>
            </p:cNvPr>
            <p:cNvSpPr/>
            <p:nvPr userDrawn="1"/>
          </p:nvSpPr>
          <p:spPr>
            <a:xfrm>
              <a:off x="521408" y="421086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79">
                  <a:moveTo>
                    <a:pt x="192724" y="0"/>
                  </a:moveTo>
                  <a:lnTo>
                    <a:pt x="145207" y="4499"/>
                  </a:lnTo>
                  <a:lnTo>
                    <a:pt x="99800" y="21233"/>
                  </a:lnTo>
                  <a:lnTo>
                    <a:pt x="59016" y="50287"/>
                  </a:lnTo>
                  <a:lnTo>
                    <a:pt x="27345" y="89082"/>
                  </a:lnTo>
                  <a:lnTo>
                    <a:pt x="7644" y="133315"/>
                  </a:lnTo>
                  <a:lnTo>
                    <a:pt x="0" y="180470"/>
                  </a:lnTo>
                  <a:lnTo>
                    <a:pt x="4494" y="228030"/>
                  </a:lnTo>
                  <a:lnTo>
                    <a:pt x="21213" y="273480"/>
                  </a:lnTo>
                  <a:lnTo>
                    <a:pt x="50241" y="314301"/>
                  </a:lnTo>
                  <a:lnTo>
                    <a:pt x="89000" y="346001"/>
                  </a:lnTo>
                  <a:lnTo>
                    <a:pt x="133193" y="365719"/>
                  </a:lnTo>
                  <a:lnTo>
                    <a:pt x="180305" y="373371"/>
                  </a:lnTo>
                  <a:lnTo>
                    <a:pt x="227822" y="368872"/>
                  </a:lnTo>
                  <a:lnTo>
                    <a:pt x="273230" y="352138"/>
                  </a:lnTo>
                  <a:lnTo>
                    <a:pt x="314014" y="323084"/>
                  </a:lnTo>
                  <a:lnTo>
                    <a:pt x="345685" y="284289"/>
                  </a:lnTo>
                  <a:lnTo>
                    <a:pt x="365385" y="240055"/>
                  </a:lnTo>
                  <a:lnTo>
                    <a:pt x="373030" y="192900"/>
                  </a:lnTo>
                  <a:lnTo>
                    <a:pt x="368535" y="145340"/>
                  </a:lnTo>
                  <a:lnTo>
                    <a:pt x="351816" y="99891"/>
                  </a:lnTo>
                  <a:lnTo>
                    <a:pt x="322789" y="59070"/>
                  </a:lnTo>
                  <a:lnTo>
                    <a:pt x="284029" y="27369"/>
                  </a:lnTo>
                  <a:lnTo>
                    <a:pt x="239836" y="7651"/>
                  </a:lnTo>
                  <a:lnTo>
                    <a:pt x="192724" y="0"/>
                  </a:lnTo>
                  <a:close/>
                </a:path>
              </a:pathLst>
            </a:custGeom>
            <a:solidFill>
              <a:srgbClr val="FFFFFF">
                <a:alpha val="4110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DFFC90-839F-47F4-A819-D1FDFE7A5146}"/>
                </a:ext>
              </a:extLst>
            </p:cNvPr>
            <p:cNvSpPr/>
            <p:nvPr userDrawn="1"/>
          </p:nvSpPr>
          <p:spPr>
            <a:xfrm>
              <a:off x="1068137" y="3865392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165692" y="0"/>
                  </a:moveTo>
                  <a:lnTo>
                    <a:pt x="117100" y="12020"/>
                  </a:lnTo>
                  <a:lnTo>
                    <a:pt x="73398" y="36454"/>
                  </a:lnTo>
                  <a:lnTo>
                    <a:pt x="38836" y="70349"/>
                  </a:lnTo>
                  <a:lnTo>
                    <a:pt x="14414" y="111394"/>
                  </a:lnTo>
                  <a:lnTo>
                    <a:pt x="1135" y="157280"/>
                  </a:lnTo>
                  <a:lnTo>
                    <a:pt x="0" y="205698"/>
                  </a:lnTo>
                  <a:lnTo>
                    <a:pt x="12009" y="254338"/>
                  </a:lnTo>
                  <a:lnTo>
                    <a:pt x="36421" y="298080"/>
                  </a:lnTo>
                  <a:lnTo>
                    <a:pt x="70284" y="332674"/>
                  </a:lnTo>
                  <a:lnTo>
                    <a:pt x="111292" y="357118"/>
                  </a:lnTo>
                  <a:lnTo>
                    <a:pt x="157137" y="370409"/>
                  </a:lnTo>
                  <a:lnTo>
                    <a:pt x="205511" y="371546"/>
                  </a:lnTo>
                  <a:lnTo>
                    <a:pt x="254107" y="359525"/>
                  </a:lnTo>
                  <a:lnTo>
                    <a:pt x="297805" y="335091"/>
                  </a:lnTo>
                  <a:lnTo>
                    <a:pt x="332366" y="301197"/>
                  </a:lnTo>
                  <a:lnTo>
                    <a:pt x="356789" y="260152"/>
                  </a:lnTo>
                  <a:lnTo>
                    <a:pt x="370069" y="214265"/>
                  </a:lnTo>
                  <a:lnTo>
                    <a:pt x="371206" y="165847"/>
                  </a:lnTo>
                  <a:lnTo>
                    <a:pt x="359197" y="117207"/>
                  </a:lnTo>
                  <a:lnTo>
                    <a:pt x="334781" y="73465"/>
                  </a:lnTo>
                  <a:lnTo>
                    <a:pt x="300915" y="38871"/>
                  </a:lnTo>
                  <a:lnTo>
                    <a:pt x="259906" y="14427"/>
                  </a:lnTo>
                  <a:lnTo>
                    <a:pt x="214063" y="1136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FFFFFF">
                <a:alpha val="455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A499C266-790D-45F2-BD24-25587058745C}"/>
                </a:ext>
              </a:extLst>
            </p:cNvPr>
            <p:cNvSpPr/>
            <p:nvPr userDrawn="1"/>
          </p:nvSpPr>
          <p:spPr>
            <a:xfrm>
              <a:off x="1703742" y="374405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8"/>
                  </a:lnTo>
                  <a:lnTo>
                    <a:pt x="137008" y="366908"/>
                  </a:lnTo>
                  <a:lnTo>
                    <a:pt x="186620" y="373580"/>
                  </a:lnTo>
                  <a:lnTo>
                    <a:pt x="236232" y="366908"/>
                  </a:lnTo>
                  <a:lnTo>
                    <a:pt x="280811" y="348078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D9FBEE0-0A00-4619-8257-DCBA4600E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EEA85-96A5-4C7D-9246-9646CCF95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B620DFE-FC26-4553-BEBC-F4D1850DA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4544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White B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Gray BG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759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Green B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1"/>
              </a:buCl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0663">
              <a:lnSpc>
                <a:spcPct val="100000"/>
              </a:lnSpc>
              <a:buClr>
                <a:schemeClr val="tx1"/>
              </a:buClr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EC49A-B258-4CF0-9479-C6CE21C72D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540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64F06-6FAA-4C91-B11A-274A5DB9DDB3}"/>
              </a:ext>
            </a:extLst>
          </p:cNvPr>
          <p:cNvSpPr/>
          <p:nvPr userDrawn="1"/>
        </p:nvSpPr>
        <p:spPr>
          <a:xfrm>
            <a:off x="5203" y="0"/>
            <a:ext cx="6071246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086" y="1019175"/>
            <a:ext cx="4683211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53D82-5D52-490A-878B-FD5555C89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541A7-0357-4898-A489-024226666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76C89-5D27-4207-BEDD-81EBA739F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43151-FB47-42DB-8B07-E37616EB91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57B9-B023-40E0-BD5B-7543ABA60D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658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A32DEC-F418-40A1-9A2D-6C2083AF6C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142DF-37AC-4A74-9A5E-E0D3F40486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3077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een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D1346C-2FAB-435C-B732-77AF6CF2D3EB}"/>
              </a:ext>
            </a:extLst>
          </p:cNvPr>
          <p:cNvSpPr/>
          <p:nvPr userDrawn="1"/>
        </p:nvSpPr>
        <p:spPr>
          <a:xfrm>
            <a:off x="6110351" y="0"/>
            <a:ext cx="6081651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C7A2-0620-4BA6-8249-191150B8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B49DAD-ADEE-4E34-9A21-48F4E03F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BCBD8963-6728-45ED-94E4-62D6E473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525" y="1028701"/>
            <a:ext cx="413385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49CA2-C053-4C8F-BAE3-C1CC602CBE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2E56-9F65-4B45-A5B2-7F3E5D2E8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3842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845FD-1279-4C3B-8F5D-7EC039CEA440}"/>
              </a:ext>
            </a:extLst>
          </p:cNvPr>
          <p:cNvGrpSpPr/>
          <p:nvPr userDrawn="1"/>
        </p:nvGrpSpPr>
        <p:grpSpPr>
          <a:xfrm>
            <a:off x="0" y="0"/>
            <a:ext cx="7392628" cy="6858000"/>
            <a:chOff x="0" y="0"/>
            <a:chExt cx="14785256" cy="1371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1CB16-AEE5-48A9-A50B-48785CBB0D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87"/>
            <a:stretch/>
          </p:blipFill>
          <p:spPr>
            <a:xfrm rot="10800000">
              <a:off x="0" y="0"/>
              <a:ext cx="14785256" cy="7658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1D2C8-2253-462D-8125-D8FD33E361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9" r="22387"/>
            <a:stretch/>
          </p:blipFill>
          <p:spPr>
            <a:xfrm rot="10800000">
              <a:off x="0" y="7492181"/>
              <a:ext cx="14785256" cy="6223819"/>
            </a:xfrm>
            <a:prstGeom prst="rect">
              <a:avLst/>
            </a:prstGeom>
          </p:spPr>
        </p:pic>
      </p:grp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1028701"/>
            <a:ext cx="4171950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D4BE7-82E4-4079-BB6D-AFDF63A8B9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B3FEC5-FDA5-4064-92D9-5A1B4DCDC8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1362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hite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CA99B2-5A3C-40B0-8B19-222A53F64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59529-B991-4EF1-9B77-26FA5DBB4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7236" y="1028700"/>
            <a:ext cx="4683211" cy="4800600"/>
          </a:xfrm>
        </p:spPr>
        <p:txBody>
          <a:bodyPr/>
          <a:lstStyle>
            <a:lvl1pPr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081651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0"/>
            <a:ext cx="5083950" cy="2717390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7D980-747E-4E92-8744-4B67E66A1E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44800-2A12-4606-9F4D-F2EDEBC0D5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3156-2679-449E-BE42-7AE37A7D10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861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e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3FA69-ED76-43F4-BF22-8CB2EAD09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1028701"/>
            <a:ext cx="403860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CD9E9-A3C8-4C26-85E9-08FFC36DB3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9F9D3-29D5-40E4-8DA9-61B9F2F473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69A3F-E673-450E-99AC-C9F87613F7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6228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hite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6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905E7-570C-4E40-9568-04C0A6A8FF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1655C-27DA-4F60-8CCE-2898F1D0BA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1039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356616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77657" y="1347470"/>
            <a:ext cx="356616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0995FB-6C3B-45EA-A68C-4A042B9AF3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57053" y="1347470"/>
            <a:ext cx="356616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AFBEF4-EB44-4654-93A9-769EE7465C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76080-60DD-41EC-BDF9-47AA76AF6D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8098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50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6374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59826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65C2C6-1F20-4B4A-B485-4EAC3C0466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9564F-5D47-45EC-B551-7BC5852C79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8549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88862"/>
            <a:ext cx="5486400" cy="576913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2150" y="1325880"/>
            <a:ext cx="6103620" cy="4928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0" y="88570"/>
            <a:ext cx="1127751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60" y="1325880"/>
            <a:ext cx="4533810" cy="4909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A3428C-491F-450E-8E34-17ED5471F4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C4F4E-9580-4EF2-B91C-BE45C227E7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5588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8991600" y="1092433"/>
            <a:ext cx="3200400" cy="576556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2354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38038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11713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3F42A-DDF2-4B88-8A2A-08F0CC913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EF7831-790F-4971-A001-D60F32D0466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AEFE-1166-4D52-87A6-C3D9F2F764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0275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705600" y="1089258"/>
            <a:ext cx="5486400" cy="576874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3677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76825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C50785-A2A4-4A43-88A7-3F974F399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6590" y="1347470"/>
            <a:ext cx="4959454" cy="48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96310-6F39-4DDC-995E-2454DB53EB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AC655-584A-4494-AB84-15016626B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2840C-C6FD-4FBA-A224-9C02DBF71D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50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4D84075-6244-4950-8EB3-99C13A5222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6116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93372E9-51E8-4163-A303-81EEF4B82C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115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EEB277D-6A76-4A35-87C3-6849CB85D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13546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B97ED4-6A94-4F9E-A6B9-BBAF3CA36C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DC570-CC53-4238-8CD2-0A22FB3A5A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0329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11027683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EE3668-FA34-4379-9E79-33804C514D37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9F1A59-AD08-471F-A41D-917A9C230D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3E833-B0DB-4F64-9A4B-DB56DA9652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2" y="110265"/>
            <a:ext cx="11231789" cy="96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t"/>
          <a:lstStyle/>
          <a:p>
            <a:endParaRPr dirty="0"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2" y="1193293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76200" rIns="0" bIns="76200"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3FB04E-3BA3-4BE1-BF07-9EA77830D36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01FB9E-FC5C-4697-A03D-8B6B60A4B6BF}"/>
              </a:ext>
            </a:extLst>
          </p:cNvPr>
          <p:cNvSpPr/>
          <p:nvPr userDrawn="1"/>
        </p:nvSpPr>
        <p:spPr>
          <a:xfrm>
            <a:off x="1" y="1079733"/>
            <a:ext cx="12191999" cy="9144"/>
          </a:xfrm>
          <a:prstGeom prst="rect">
            <a:avLst/>
          </a:prstGeom>
          <a:gradFill>
            <a:gsLst>
              <a:gs pos="100000">
                <a:schemeClr val="accent6">
                  <a:alpha val="0"/>
                </a:schemeClr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6F543B-2D82-4F98-B602-BFB8A5633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16873-45E7-46F6-A826-850467919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610350"/>
            <a:ext cx="1809751" cy="244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00" dirty="0"/>
              <a:t>©Solace  |  Proprietary &amp;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85F9E-8CD5-4224-9C4D-D69BC7F87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34583"/>
            <a:ext cx="504825" cy="224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40" r:id="rId2"/>
    <p:sldLayoutId id="2147483781" r:id="rId3"/>
    <p:sldLayoutId id="2147483739" r:id="rId4"/>
    <p:sldLayoutId id="2147483737" r:id="rId5"/>
    <p:sldLayoutId id="2147483738" r:id="rId6"/>
    <p:sldLayoutId id="2147483733" r:id="rId7"/>
    <p:sldLayoutId id="2147483782" r:id="rId8"/>
    <p:sldLayoutId id="2147483735" r:id="rId9"/>
    <p:sldLayoutId id="2147483741" r:id="rId10"/>
    <p:sldLayoutId id="2147483785" r:id="rId11"/>
    <p:sldLayoutId id="2147483787" r:id="rId12"/>
    <p:sldLayoutId id="2147483788" r:id="rId13"/>
  </p:sldLayoutIdLst>
  <p:transition spd="med"/>
  <p:hf hdr="0" dt="0"/>
  <p:txStyles>
    <p:titleStyle>
      <a:lvl1pPr marL="0" marR="0" indent="0" algn="l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1pPr>
      <a:lvl2pPr marL="0" marR="0" indent="1143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3200" b="1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1pPr>
      <a:lvl2pPr marL="653257" marR="0" indent="-187325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Open Sans" panose="020B0606030504020204" pitchFamily="34" charset="0"/>
        <a:buChar char="–"/>
        <a:tabLst/>
        <a:defRPr sz="28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2pPr>
      <a:lvl3pPr marL="942182" marR="0" indent="-121444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0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3pPr>
      <a:lvl4pPr marL="895350" marR="0" indent="-342900" algn="l" defTabSz="409575" eaLnBrk="1" latinLnBrk="0" hangingPunct="1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eaLnBrk="1" latinLnBrk="0" hangingPunct="1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480" userDrawn="1">
          <p15:clr>
            <a:srgbClr val="F26B43"/>
          </p15:clr>
        </p15:guide>
        <p15:guide id="5" pos="396" userDrawn="1">
          <p15:clr>
            <a:srgbClr val="F26B43"/>
          </p15:clr>
        </p15:guide>
        <p15:guide id="6" pos="7452" userDrawn="1">
          <p15:clr>
            <a:srgbClr val="F26B43"/>
          </p15:clr>
        </p15:guide>
        <p15:guide id="7" pos="324" userDrawn="1">
          <p15:clr>
            <a:srgbClr val="F26B43"/>
          </p15:clr>
        </p15:guide>
        <p15:guide id="8" orient="horz" pos="4140" userDrawn="1">
          <p15:clr>
            <a:srgbClr val="F26B43"/>
          </p15:clr>
        </p15:guide>
        <p15:guide id="9" orient="horz" pos="3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2" y="493673"/>
            <a:ext cx="11231789" cy="68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t"/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2" y="1193293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76200" rIns="0" bIns="76200"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8493C74-660E-482B-97CB-2638FD394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610350"/>
            <a:ext cx="1809751" cy="244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CB3567D4-4F5D-40F9-9EB3-DA5B4B7EA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34583"/>
            <a:ext cx="504825" cy="224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9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83" r:id="rId3"/>
    <p:sldLayoutId id="2147483786" r:id="rId4"/>
    <p:sldLayoutId id="2147483784" r:id="rId5"/>
    <p:sldLayoutId id="2147483780" r:id="rId6"/>
    <p:sldLayoutId id="2147483779" r:id="rId7"/>
    <p:sldLayoutId id="2147483775" r:id="rId8"/>
    <p:sldLayoutId id="2147483776" r:id="rId9"/>
    <p:sldLayoutId id="2147483777" r:id="rId10"/>
    <p:sldLayoutId id="2147483778" r:id="rId11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480" userDrawn="1">
          <p15:clr>
            <a:srgbClr val="F26B43"/>
          </p15:clr>
        </p15:guide>
        <p15:guide id="5" pos="396" userDrawn="1">
          <p15:clr>
            <a:srgbClr val="F26B43"/>
          </p15:clr>
        </p15:guide>
        <p15:guide id="6" pos="7452" userDrawn="1">
          <p15:clr>
            <a:srgbClr val="F26B43"/>
          </p15:clr>
        </p15:guide>
        <p15:guide id="7" pos="324" userDrawn="1">
          <p15:clr>
            <a:srgbClr val="F26B43"/>
          </p15:clr>
        </p15:guide>
        <p15:guide id="8" orient="horz" pos="4140" userDrawn="1">
          <p15:clr>
            <a:srgbClr val="F26B43"/>
          </p15:clr>
        </p15:guide>
        <p15:guide id="9" orient="horz" pos="3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3D305-21EA-0E4F-94A8-4DF63C8F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26159" cy="2894787"/>
          </a:xfrm>
        </p:spPr>
        <p:txBody>
          <a:bodyPr/>
          <a:lstStyle/>
          <a:p>
            <a:r>
              <a:rPr lang="en-US" dirty="0"/>
              <a:t>Central Data Exchange 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138355-5D6D-E34B-BFE3-13A6F65E96B5}"/>
              </a:ext>
            </a:extLst>
          </p:cNvPr>
          <p:cNvSpPr/>
          <p:nvPr/>
        </p:nvSpPr>
        <p:spPr>
          <a:xfrm>
            <a:off x="1535963" y="2698007"/>
            <a:ext cx="17652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107865121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register new topics that they wish to share on the central broker</a:t>
            </a:r>
          </a:p>
          <a:p>
            <a:r>
              <a:rPr lang="en-US" sz="2400" b="0" dirty="0"/>
              <a:t>Access control as to which agencies can access these topics, can also be indicated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Topic Registration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3BB79-8D21-1F43-AB9D-14DE609C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36" y="1337310"/>
            <a:ext cx="8766961" cy="42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768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Provides an example of various data streams consumed from different agencies and geospatially maps it</a:t>
            </a:r>
          </a:p>
          <a:p>
            <a:r>
              <a:rPr lang="en-US" sz="2400" b="0" dirty="0"/>
              <a:t>Raw image data is also processed through a image analysis and based on the output, is further to other subtopics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Analytics &amp; Mapping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A284ADD-9358-2643-83FC-66393032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18" y="1337310"/>
            <a:ext cx="8450233" cy="47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142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200" b="0" dirty="0"/>
              <a:t>This view is accessed by login in via the login console using username: admin password: pass</a:t>
            </a:r>
          </a:p>
          <a:p>
            <a:r>
              <a:rPr lang="en-US" sz="2200" b="0" dirty="0"/>
              <a:t>User can view a complete log of all messages published and further search based on key words or individuals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52675-170E-4F46-A514-778170C3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80" y="1337310"/>
            <a:ext cx="8008619" cy="42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414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1800" b="0" dirty="0"/>
              <a:t>This view is accessed by login in via the login console using username: admin password: pass</a:t>
            </a:r>
          </a:p>
          <a:p>
            <a:r>
              <a:rPr lang="en-US" sz="1800" b="0" dirty="0"/>
              <a:t>User can view the registration information provided by the agencies and further utilize it to create a bridge between the agencies broker and the central broker</a:t>
            </a:r>
          </a:p>
          <a:p>
            <a:r>
              <a:rPr lang="en-US" sz="1800" b="0" dirty="0"/>
              <a:t>Clicking yes will trigger the SEMP call and create a bridge from the central broker to the agency broker using the information provided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Agency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 dirty="0"/>
              <a:t>©Solace  |  Proprietary &amp;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E1E38-DB3B-BA47-B412-F995E2FF4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36" y="1337310"/>
            <a:ext cx="8788861" cy="42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565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000" b="0" dirty="0"/>
              <a:t>This view is accessed by login in via the login console using username: admin password: pass</a:t>
            </a:r>
          </a:p>
          <a:p>
            <a:r>
              <a:rPr lang="en-US" sz="2000" b="0" dirty="0"/>
              <a:t>Administrator can view the Topic information provided by the agencies and subsequently approve or deny the agency to start publishing to the topic on the central broker</a:t>
            </a:r>
          </a:p>
          <a:p>
            <a:r>
              <a:rPr lang="en-US" sz="2000" b="0" dirty="0"/>
              <a:t>Upon clicking yes a SEMP call is triggered to create the topic in the relevant ACLs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Topic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70098-E508-7641-B510-A71414FD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70" y="1556987"/>
            <a:ext cx="8340457" cy="37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17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0F745A-61DA-4F6A-9665-811AA7EE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r>
              <a:rPr lang="en-US" dirty="0"/>
              <a:t>Broker Set-up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9178B-6969-468A-83A8-087616FC8C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34045-7B51-4890-B359-DE7366800B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Online Media 1" descr="Screen Recording 2019-07-10 at 2.14.46 PM.mov">
            <a:hlinkClick r:id="" action="ppaction://media"/>
            <a:extLst>
              <a:ext uri="{FF2B5EF4-FFF2-40B4-BE49-F238E27FC236}">
                <a16:creationId xmlns:a16="http://schemas.microsoft.com/office/drawing/2014/main" id="{EF9BF62C-45FC-6746-B6C2-2A5DBF1A2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563"/>
          <a:stretch/>
        </p:blipFill>
        <p:spPr>
          <a:xfrm>
            <a:off x="1065632" y="239192"/>
            <a:ext cx="4460525" cy="61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0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ounded Rectangle">
            <a:extLst>
              <a:ext uri="{FF2B5EF4-FFF2-40B4-BE49-F238E27FC236}">
                <a16:creationId xmlns:a16="http://schemas.microsoft.com/office/drawing/2014/main" id="{B482FF92-5E67-4067-8E38-9EEB110E2BAB}"/>
              </a:ext>
            </a:extLst>
          </p:cNvPr>
          <p:cNvSpPr/>
          <p:nvPr/>
        </p:nvSpPr>
        <p:spPr>
          <a:xfrm>
            <a:off x="5093540" y="1221093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Login Page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144503-9743-594B-899D-04E5C6DFE408}"/>
              </a:ext>
            </a:extLst>
          </p:cNvPr>
          <p:cNvCxnSpPr>
            <a:cxnSpLocks/>
            <a:stCxn id="276" idx="2"/>
            <a:endCxn id="139" idx="0"/>
          </p:cNvCxnSpPr>
          <p:nvPr/>
        </p:nvCxnSpPr>
        <p:spPr>
          <a:xfrm>
            <a:off x="5867054" y="1674984"/>
            <a:ext cx="4138401" cy="95484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F29D2946-C677-4587-A417-4AD29671F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/>
          <a:lstStyle/>
          <a:p>
            <a:r>
              <a:rPr lang="en-US" dirty="0"/>
              <a:t>Overall Site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3B8F25-9E95-4846-A73B-A0AFD228D9F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F598D-796C-4E81-B527-8EDFED6CF4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CFD98F5-4743-4215-865E-5D5FBD729250}"/>
              </a:ext>
            </a:extLst>
          </p:cNvPr>
          <p:cNvCxnSpPr>
            <a:cxnSpLocks/>
          </p:cNvCxnSpPr>
          <p:nvPr/>
        </p:nvCxnSpPr>
        <p:spPr>
          <a:xfrm>
            <a:off x="817570" y="3352292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Rounded Rectangle">
            <a:extLst>
              <a:ext uri="{FF2B5EF4-FFF2-40B4-BE49-F238E27FC236}">
                <a16:creationId xmlns:a16="http://schemas.microsoft.com/office/drawing/2014/main" id="{63EC3003-C7D4-9444-B7A1-95AA37C2267E}"/>
              </a:ext>
            </a:extLst>
          </p:cNvPr>
          <p:cNvSpPr/>
          <p:nvPr/>
        </p:nvSpPr>
        <p:spPr>
          <a:xfrm>
            <a:off x="1742969" y="2507006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Homepage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C689A7-4C23-D549-9DC4-07585BD92A50}"/>
              </a:ext>
            </a:extLst>
          </p:cNvPr>
          <p:cNvCxnSpPr>
            <a:cxnSpLocks/>
          </p:cNvCxnSpPr>
          <p:nvPr/>
        </p:nvCxnSpPr>
        <p:spPr>
          <a:xfrm flipH="1">
            <a:off x="813253" y="3334883"/>
            <a:ext cx="6974328" cy="1341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Rounded Rectangle">
            <a:extLst>
              <a:ext uri="{FF2B5EF4-FFF2-40B4-BE49-F238E27FC236}">
                <a16:creationId xmlns:a16="http://schemas.microsoft.com/office/drawing/2014/main" id="{5E4D1E9E-5166-A34C-BD94-20859D25BB02}"/>
              </a:ext>
            </a:extLst>
          </p:cNvPr>
          <p:cNvSpPr/>
          <p:nvPr/>
        </p:nvSpPr>
        <p:spPr>
          <a:xfrm>
            <a:off x="1895485" y="4230014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Available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Topics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CD6C95-C9DF-C840-A14B-4D797B5AB3DE}"/>
              </a:ext>
            </a:extLst>
          </p:cNvPr>
          <p:cNvCxnSpPr>
            <a:cxnSpLocks/>
          </p:cNvCxnSpPr>
          <p:nvPr/>
        </p:nvCxnSpPr>
        <p:spPr>
          <a:xfrm>
            <a:off x="2516483" y="3348295"/>
            <a:ext cx="0" cy="92972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5427E1-C6A4-FD43-968E-264F94914D28}"/>
              </a:ext>
            </a:extLst>
          </p:cNvPr>
          <p:cNvCxnSpPr>
            <a:cxnSpLocks/>
          </p:cNvCxnSpPr>
          <p:nvPr/>
        </p:nvCxnSpPr>
        <p:spPr>
          <a:xfrm>
            <a:off x="4063511" y="3353983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">
            <a:extLst>
              <a:ext uri="{FF2B5EF4-FFF2-40B4-BE49-F238E27FC236}">
                <a16:creationId xmlns:a16="http://schemas.microsoft.com/office/drawing/2014/main" id="{398E40F9-16DC-8241-ABE0-CBAFE52A16AF}"/>
              </a:ext>
            </a:extLst>
          </p:cNvPr>
          <p:cNvSpPr/>
          <p:nvPr/>
        </p:nvSpPr>
        <p:spPr>
          <a:xfrm>
            <a:off x="3546512" y="4230014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Analytics &amp; Mapping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ACA6DD4-7820-2F4D-967C-358EB84D165F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2516483" y="2960897"/>
            <a:ext cx="0" cy="37398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Rounded Rectangle">
            <a:extLst>
              <a:ext uri="{FF2B5EF4-FFF2-40B4-BE49-F238E27FC236}">
                <a16:creationId xmlns:a16="http://schemas.microsoft.com/office/drawing/2014/main" id="{59B9FD29-B485-1042-BF9E-5BF896AE3E99}"/>
              </a:ext>
            </a:extLst>
          </p:cNvPr>
          <p:cNvSpPr/>
          <p:nvPr/>
        </p:nvSpPr>
        <p:spPr>
          <a:xfrm>
            <a:off x="230940" y="4230022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Analytics &amp; Mapping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sp>
        <p:nvSpPr>
          <p:cNvPr id="125" name="Rounded Rectangle">
            <a:extLst>
              <a:ext uri="{FF2B5EF4-FFF2-40B4-BE49-F238E27FC236}">
                <a16:creationId xmlns:a16="http://schemas.microsoft.com/office/drawing/2014/main" id="{E363E94F-1E6D-C34A-9063-E5798C5C8C13}"/>
              </a:ext>
            </a:extLst>
          </p:cNvPr>
          <p:cNvSpPr/>
          <p:nvPr/>
        </p:nvSpPr>
        <p:spPr>
          <a:xfrm>
            <a:off x="5211057" y="4245299"/>
            <a:ext cx="1547028" cy="597463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Dataflow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Graph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A828EFC-CCAD-1948-96A4-7971D0095A67}"/>
              </a:ext>
            </a:extLst>
          </p:cNvPr>
          <p:cNvCxnSpPr>
            <a:cxnSpLocks/>
          </p:cNvCxnSpPr>
          <p:nvPr/>
        </p:nvCxnSpPr>
        <p:spPr>
          <a:xfrm>
            <a:off x="5955053" y="3319657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Rounded Rectangle">
            <a:extLst>
              <a:ext uri="{FF2B5EF4-FFF2-40B4-BE49-F238E27FC236}">
                <a16:creationId xmlns:a16="http://schemas.microsoft.com/office/drawing/2014/main" id="{2E41AC91-C450-5443-B360-AB4D0AC0FB18}"/>
              </a:ext>
            </a:extLst>
          </p:cNvPr>
          <p:cNvSpPr/>
          <p:nvPr/>
        </p:nvSpPr>
        <p:spPr>
          <a:xfrm>
            <a:off x="6887055" y="4245299"/>
            <a:ext cx="1547028" cy="597463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Published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Topics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B29C9F7-F687-2647-AB1F-E008D097EFF5}"/>
              </a:ext>
            </a:extLst>
          </p:cNvPr>
          <p:cNvCxnSpPr>
            <a:cxnSpLocks/>
          </p:cNvCxnSpPr>
          <p:nvPr/>
        </p:nvCxnSpPr>
        <p:spPr>
          <a:xfrm>
            <a:off x="7787581" y="3319656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DD3739A-435F-E248-BE6D-DE62C808703C}"/>
              </a:ext>
            </a:extLst>
          </p:cNvPr>
          <p:cNvCxnSpPr>
            <a:cxnSpLocks/>
            <a:endCxn id="136" idx="0"/>
          </p:cNvCxnSpPr>
          <p:nvPr/>
        </p:nvCxnSpPr>
        <p:spPr>
          <a:xfrm flipH="1">
            <a:off x="5867054" y="1674984"/>
            <a:ext cx="568" cy="82091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FA49E83-88A6-984A-8032-00A149376DF0}"/>
              </a:ext>
            </a:extLst>
          </p:cNvPr>
          <p:cNvCxnSpPr>
            <a:cxnSpLocks/>
            <a:stCxn id="276" idx="2"/>
            <a:endCxn id="55" idx="0"/>
          </p:cNvCxnSpPr>
          <p:nvPr/>
        </p:nvCxnSpPr>
        <p:spPr>
          <a:xfrm flipH="1">
            <a:off x="2516483" y="1674984"/>
            <a:ext cx="3350571" cy="83202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Rounded Rectangle">
            <a:extLst>
              <a:ext uri="{FF2B5EF4-FFF2-40B4-BE49-F238E27FC236}">
                <a16:creationId xmlns:a16="http://schemas.microsoft.com/office/drawing/2014/main" id="{08B24F2B-8013-F142-8715-F0B7F216E6D7}"/>
              </a:ext>
            </a:extLst>
          </p:cNvPr>
          <p:cNvSpPr/>
          <p:nvPr/>
        </p:nvSpPr>
        <p:spPr>
          <a:xfrm>
            <a:off x="5093540" y="2495894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Register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206AA5-030C-F347-97A2-E8B682E1D84E}"/>
              </a:ext>
            </a:extLst>
          </p:cNvPr>
          <p:cNvCxnSpPr>
            <a:cxnSpLocks/>
          </p:cNvCxnSpPr>
          <p:nvPr/>
        </p:nvCxnSpPr>
        <p:spPr>
          <a:xfrm>
            <a:off x="9236256" y="3420539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Rounded Rectangle">
            <a:extLst>
              <a:ext uri="{FF2B5EF4-FFF2-40B4-BE49-F238E27FC236}">
                <a16:creationId xmlns:a16="http://schemas.microsoft.com/office/drawing/2014/main" id="{EB4E23CC-275B-904E-8848-474AEEEF64B0}"/>
              </a:ext>
            </a:extLst>
          </p:cNvPr>
          <p:cNvSpPr/>
          <p:nvPr/>
        </p:nvSpPr>
        <p:spPr>
          <a:xfrm>
            <a:off x="9231941" y="2629825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Admin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1F5E-4CAD-7A4B-9F20-E83B5E5B2D9A}"/>
              </a:ext>
            </a:extLst>
          </p:cNvPr>
          <p:cNvCxnSpPr>
            <a:cxnSpLocks/>
          </p:cNvCxnSpPr>
          <p:nvPr/>
        </p:nvCxnSpPr>
        <p:spPr>
          <a:xfrm flipH="1" flipV="1">
            <a:off x="9231941" y="3416542"/>
            <a:ext cx="1709902" cy="1245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4" name="Rounded Rectangle">
            <a:extLst>
              <a:ext uri="{FF2B5EF4-FFF2-40B4-BE49-F238E27FC236}">
                <a16:creationId xmlns:a16="http://schemas.microsoft.com/office/drawing/2014/main" id="{E1518FAA-2F1E-2440-84DE-9EB3A4874500}"/>
              </a:ext>
            </a:extLst>
          </p:cNvPr>
          <p:cNvSpPr/>
          <p:nvPr/>
        </p:nvSpPr>
        <p:spPr>
          <a:xfrm>
            <a:off x="10414032" y="4298269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Register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Agency 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1F97F768-91A6-F440-B3B4-749667FD59E6}"/>
              </a:ext>
            </a:extLst>
          </p:cNvPr>
          <p:cNvSpPr/>
          <p:nvPr/>
        </p:nvSpPr>
        <p:spPr>
          <a:xfrm>
            <a:off x="8649626" y="4298269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Message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 Logs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F79D8B6-301C-FC47-8F7D-658E04782CFC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10005455" y="3083716"/>
            <a:ext cx="0" cy="34528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81C9991-57E5-6C44-8A24-C3B4E6872BCC}"/>
              </a:ext>
            </a:extLst>
          </p:cNvPr>
          <p:cNvCxnSpPr>
            <a:cxnSpLocks/>
          </p:cNvCxnSpPr>
          <p:nvPr/>
        </p:nvCxnSpPr>
        <p:spPr>
          <a:xfrm>
            <a:off x="10948518" y="3408653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72814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First page to start from when running the demo</a:t>
            </a:r>
          </a:p>
          <a:p>
            <a:r>
              <a:rPr lang="en-US" sz="2400" b="0" dirty="0"/>
              <a:t>Page to access the central broker and view topics available to be used </a:t>
            </a:r>
          </a:p>
          <a:p>
            <a:r>
              <a:rPr lang="en-US" sz="2400" b="0" dirty="0"/>
              <a:t>New agencies can access the registration page from here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95E147-DE8C-F34B-8DCF-4A155451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87" y="1514366"/>
            <a:ext cx="8705010" cy="4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759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200" b="0" dirty="0"/>
              <a:t>Information on broker available here</a:t>
            </a:r>
          </a:p>
          <a:p>
            <a:r>
              <a:rPr lang="en-US" sz="2200" b="0" dirty="0"/>
              <a:t>New Agencies can provide their solace broker details to request to be connected to the central broker</a:t>
            </a:r>
          </a:p>
          <a:p>
            <a:r>
              <a:rPr lang="en-US" sz="2200" b="0" dirty="0"/>
              <a:t>Solace broker details will be used by the central broker administrator to establish a new bridge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75D9A-9D2E-3646-9F76-F40289F8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70" y="1206931"/>
            <a:ext cx="5077435" cy="54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415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After logging on using a username registered on the ACL this the page that users will be led to</a:t>
            </a:r>
          </a:p>
          <a:p>
            <a:r>
              <a:rPr lang="en-US" sz="2400" b="0" dirty="0"/>
              <a:t>Provides brief description about the exchange and its features</a:t>
            </a:r>
          </a:p>
          <a:p>
            <a:r>
              <a:rPr lang="en-US" sz="2400" b="0" dirty="0"/>
              <a:t>Other tabs can be accessed from the navbar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BE164-F992-7649-BCFF-E1F0B9DB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1" y="1247968"/>
            <a:ext cx="7164328" cy="49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92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 err="1"/>
              <a:t>Utilises</a:t>
            </a:r>
            <a:r>
              <a:rPr lang="en-US" sz="2400" b="0" dirty="0"/>
              <a:t> an Access Control List (ACL) to populate all Topics that the agency is publishing to the central broker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Published Topic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B3E890-36CB-5941-A892-3131D59A7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6" y="1337310"/>
            <a:ext cx="8741391" cy="43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65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 err="1"/>
              <a:t>Utilises</a:t>
            </a:r>
            <a:r>
              <a:rPr lang="en-US" sz="2400" b="0" dirty="0"/>
              <a:t> an Access Control List (ACL) to populate all Topics that are available for the agency to subscribe to via the central broker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Topics Available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999E1C-33E0-944E-B60F-1E2185140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31" y="1337310"/>
            <a:ext cx="8635221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10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Provides an overall view of the message flow rate from various topics that the agency is subscribed or publishing 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Current Message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8C4BD1-B389-1843-AFC5-729D63CFA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59" y="1337310"/>
            <a:ext cx="8772938" cy="43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2503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ntent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lace-PPT-Template.potx" id="{15C07B8D-87C1-49DA-B4E7-B7E93C905B50}" vid="{ADD9F500-203C-4162-AECD-FB7A6F2E2C23}"/>
    </a:ext>
  </a:extLst>
</a:theme>
</file>

<file path=ppt/theme/theme2.xml><?xml version="1.0" encoding="utf-8"?>
<a:theme xmlns:a="http://schemas.openxmlformats.org/drawingml/2006/main" name="Special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lace-PPT-Template.potx" id="{15C07B8D-87C1-49DA-B4E7-B7E93C905B50}" vid="{CC88C276-AB51-428E-BDE6-64D052190204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8585aa6-53cb-4a86-8482-b3f1d797ffe9">
      <UserInfo>
        <DisplayName>David Mitchell</DisplayName>
        <AccountId>297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5D3DF85B4E00498F9ACE7689B4D844" ma:contentTypeVersion="4" ma:contentTypeDescription="Create a new document." ma:contentTypeScope="" ma:versionID="6130f909508d24c55e6fd636db7837c3">
  <xsd:schema xmlns:xsd="http://www.w3.org/2001/XMLSchema" xmlns:xs="http://www.w3.org/2001/XMLSchema" xmlns:p="http://schemas.microsoft.com/office/2006/metadata/properties" xmlns:ns2="9b44c740-9728-4707-9ce5-bd676a9242d4" xmlns:ns3="98585aa6-53cb-4a86-8482-b3f1d797ffe9" targetNamespace="http://schemas.microsoft.com/office/2006/metadata/properties" ma:root="true" ma:fieldsID="8c99bf3676c36b7eaf3a0a958a2ace12" ns2:_="" ns3:_="">
    <xsd:import namespace="9b44c740-9728-4707-9ce5-bd676a9242d4"/>
    <xsd:import namespace="98585aa6-53cb-4a86-8482-b3f1d797f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44c740-9728-4707-9ce5-bd676a9242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585aa6-53cb-4a86-8482-b3f1d797f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A3E073-D3A6-4DC4-B3A1-F091B70263E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98585aa6-53cb-4a86-8482-b3f1d797ffe9"/>
    <ds:schemaRef ds:uri="9b44c740-9728-4707-9ce5-bd676a9242d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4C38E51-4E84-44E7-8C5B-7E2275C0B3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44c740-9728-4707-9ce5-bd676a9242d4"/>
    <ds:schemaRef ds:uri="98585aa6-53cb-4a86-8482-b3f1d797ff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E3122C-7DEF-4E1D-9688-AF0660E56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Content Slides</Template>
  <TotalTime>261</TotalTime>
  <Words>569</Words>
  <Application>Microsoft Macintosh PowerPoint</Application>
  <PresentationFormat>Widescreen</PresentationFormat>
  <Paragraphs>83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Gill Sans</vt:lpstr>
      <vt:lpstr>Lucida Grande</vt:lpstr>
      <vt:lpstr>Open Sans</vt:lpstr>
      <vt:lpstr>Times</vt:lpstr>
      <vt:lpstr>Content Slides</vt:lpstr>
      <vt:lpstr>Special Slides</vt:lpstr>
      <vt:lpstr>Central Data Exchange Demo</vt:lpstr>
      <vt:lpstr>Example Broker Set-up</vt:lpstr>
      <vt:lpstr>Overall Site Diagram</vt:lpstr>
      <vt:lpstr>Log-in Page</vt:lpstr>
      <vt:lpstr>Registration Page</vt:lpstr>
      <vt:lpstr>Home Page</vt:lpstr>
      <vt:lpstr>Home Page – Published Topic</vt:lpstr>
      <vt:lpstr>Home Page – Topics Available</vt:lpstr>
      <vt:lpstr>Home Page – Current Message Statistics</vt:lpstr>
      <vt:lpstr>Home Page – Topic Registration</vt:lpstr>
      <vt:lpstr>Home Page – Analytics &amp; Mapping Example</vt:lpstr>
      <vt:lpstr>Message Log</vt:lpstr>
      <vt:lpstr>Register Agency</vt:lpstr>
      <vt:lpstr>Register Topic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Rajiv Xavier</dc:creator>
  <cp:lastModifiedBy>Rajiv Xavier</cp:lastModifiedBy>
  <cp:revision>15</cp:revision>
  <dcterms:created xsi:type="dcterms:W3CDTF">2019-07-10T03:15:02Z</dcterms:created>
  <dcterms:modified xsi:type="dcterms:W3CDTF">2019-07-29T08:15:33Z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0x010100BC5D3DF85B4E00498F9ACE7689B4D844</vt:lpwstr>
  </property>
  <property fmtid="{D5CDD505-2E9C-101B-9397-08002B2CF9AE}" pid="3" name="Order">
    <vt:r8>1552600</vt:r8>
  </property>
  <property fmtid="{D5CDD505-2E9C-101B-9397-08002B2CF9AE}" pid="4" name="xd_Signature">
    <vt:bool>false</vt:bool>
  </property>
  <property fmtid="{D5CDD505-2E9C-101B-9397-08002B2CF9AE}" pid="5" name="SharedWithUsers">
    <vt:lpwstr>297;#David Mitchell</vt:lpwstr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ComplianceAssetId">
    <vt:lpwstr/>
  </property>
</Properties>
</file>